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embeddedFontLst>
    <p:embeddedFont>
      <p:font typeface="Libre Franklin"/>
      <p:regular r:id="rId18"/>
      <p:bold r:id="rId19"/>
      <p:italic r:id="rId20"/>
      <p:boldItalic r:id="rId21"/>
    </p:embeddedFont>
    <p:embeddedFont>
      <p:font typeface="Baumans"/>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LibreFranklin-italic.fntdata"/><Relationship Id="rId11" Type="http://schemas.openxmlformats.org/officeDocument/2006/relationships/slide" Target="slides/slide7.xml"/><Relationship Id="rId22" Type="http://schemas.openxmlformats.org/officeDocument/2006/relationships/font" Target="fonts/Baumans-regular.fntdata"/><Relationship Id="rId10" Type="http://schemas.openxmlformats.org/officeDocument/2006/relationships/slide" Target="slides/slide6.xml"/><Relationship Id="rId21" Type="http://schemas.openxmlformats.org/officeDocument/2006/relationships/font" Target="fonts/LibreFranklin-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LibreFranklin-bold.fntdata"/><Relationship Id="rId6" Type="http://schemas.openxmlformats.org/officeDocument/2006/relationships/slide" Target="slides/slide2.xml"/><Relationship Id="rId18" Type="http://schemas.openxmlformats.org/officeDocument/2006/relationships/font" Target="fonts/LibreFranklin-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 name="Google Shape;136;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6" name="Shape 16"/>
        <p:cNvGrpSpPr/>
        <p:nvPr/>
      </p:nvGrpSpPr>
      <p:grpSpPr>
        <a:xfrm>
          <a:off x="0" y="0"/>
          <a:ext cx="0" cy="0"/>
          <a:chOff x="0" y="0"/>
          <a:chExt cx="0" cy="0"/>
        </a:xfrm>
      </p:grpSpPr>
      <p:sp>
        <p:nvSpPr>
          <p:cNvPr id="17" name="Google Shape;17;p2"/>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lvl1pPr lvl="0" algn="l">
              <a:lnSpc>
                <a:spcPct val="89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0" type="dt"/>
          </p:nvPr>
        </p:nvSpPr>
        <p:spPr>
          <a:xfrm>
            <a:off x="1390650" y="6453386"/>
            <a:ext cx="1204572"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2893564" y="6453386"/>
            <a:ext cx="6280830"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9472736"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81" name="Shape 81"/>
        <p:cNvGrpSpPr/>
        <p:nvPr/>
      </p:nvGrpSpPr>
      <p:grpSpPr>
        <a:xfrm>
          <a:off x="0" y="0"/>
          <a:ext cx="0" cy="0"/>
          <a:chOff x="0" y="0"/>
          <a:chExt cx="0" cy="0"/>
        </a:xfrm>
      </p:grpSpPr>
      <p:sp>
        <p:nvSpPr>
          <p:cNvPr id="82" name="Google Shape;82;p11"/>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lvl1pPr lvl="0" algn="l">
              <a:lnSpc>
                <a:spcPct val="89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1"/>
          <p:cNvSpPr txBox="1"/>
          <p:nvPr>
            <p:ph idx="1" type="body"/>
          </p:nvPr>
        </p:nvSpPr>
        <p:spPr>
          <a:xfrm rot="5400000">
            <a:off x="4386262" y="-719138"/>
            <a:ext cx="3571875" cy="9601200"/>
          </a:xfrm>
          <a:prstGeom prst="rect">
            <a:avLst/>
          </a:prstGeom>
          <a:noFill/>
          <a:ln>
            <a:noFill/>
          </a:ln>
        </p:spPr>
        <p:txBody>
          <a:bodyPr anchorCtr="0" anchor="t" bIns="45700" lIns="91425" spcFirstLastPara="1" rIns="91425" wrap="square" tIns="45700">
            <a:noAutofit/>
          </a:bodyPr>
          <a:lstStyle>
            <a:lvl1pPr indent="-342900" lvl="0" marL="457200" algn="l">
              <a:lnSpc>
                <a:spcPct val="94000"/>
              </a:lnSpc>
              <a:spcBef>
                <a:spcPts val="1000"/>
              </a:spcBef>
              <a:spcAft>
                <a:spcPts val="0"/>
              </a:spcAft>
              <a:buClr>
                <a:schemeClr val="dk2"/>
              </a:buClr>
              <a:buSzPts val="1800"/>
              <a:buChar char="■"/>
              <a:defRPr/>
            </a:lvl1pPr>
            <a:lvl2pPr indent="-342900" lvl="1" marL="914400" algn="l">
              <a:lnSpc>
                <a:spcPct val="94000"/>
              </a:lnSpc>
              <a:spcBef>
                <a:spcPts val="500"/>
              </a:spcBef>
              <a:spcAft>
                <a:spcPts val="0"/>
              </a:spcAft>
              <a:buClr>
                <a:schemeClr val="dk2"/>
              </a:buClr>
              <a:buSzPts val="1800"/>
              <a:buChar char="–"/>
              <a:defRPr/>
            </a:lvl2pPr>
            <a:lvl3pPr indent="-342900" lvl="2" marL="1371600" algn="l">
              <a:lnSpc>
                <a:spcPct val="94000"/>
              </a:lnSpc>
              <a:spcBef>
                <a:spcPts val="500"/>
              </a:spcBef>
              <a:spcAft>
                <a:spcPts val="0"/>
              </a:spcAft>
              <a:buClr>
                <a:schemeClr val="dk2"/>
              </a:buClr>
              <a:buSzPts val="1800"/>
              <a:buChar char="■"/>
              <a:defRPr/>
            </a:lvl3pPr>
            <a:lvl4pPr indent="-342900" lvl="3" marL="1828800" algn="l">
              <a:lnSpc>
                <a:spcPct val="94000"/>
              </a:lnSpc>
              <a:spcBef>
                <a:spcPts val="500"/>
              </a:spcBef>
              <a:spcAft>
                <a:spcPts val="0"/>
              </a:spcAft>
              <a:buClr>
                <a:schemeClr val="dk2"/>
              </a:buClr>
              <a:buSzPts val="1800"/>
              <a:buChar char="–"/>
              <a:defRPr/>
            </a:lvl4pPr>
            <a:lvl5pPr indent="-342900" lvl="4" marL="2286000" algn="l">
              <a:lnSpc>
                <a:spcPct val="94000"/>
              </a:lnSpc>
              <a:spcBef>
                <a:spcPts val="500"/>
              </a:spcBef>
              <a:spcAft>
                <a:spcPts val="0"/>
              </a:spcAft>
              <a:buClr>
                <a:schemeClr val="dk2"/>
              </a:buClr>
              <a:buSzPts val="1800"/>
              <a:buChar char="■"/>
              <a:defRPr/>
            </a:lvl5pPr>
            <a:lvl6pPr indent="-342900" lvl="5" marL="2743200" algn="l">
              <a:lnSpc>
                <a:spcPct val="94000"/>
              </a:lnSpc>
              <a:spcBef>
                <a:spcPts val="500"/>
              </a:spcBef>
              <a:spcAft>
                <a:spcPts val="0"/>
              </a:spcAft>
              <a:buClr>
                <a:schemeClr val="dk2"/>
              </a:buClr>
              <a:buSzPts val="1800"/>
              <a:buChar char="–"/>
              <a:defRPr/>
            </a:lvl6pPr>
            <a:lvl7pPr indent="-342900" lvl="6" marL="3200400" algn="l">
              <a:lnSpc>
                <a:spcPct val="94000"/>
              </a:lnSpc>
              <a:spcBef>
                <a:spcPts val="500"/>
              </a:spcBef>
              <a:spcAft>
                <a:spcPts val="0"/>
              </a:spcAft>
              <a:buClr>
                <a:schemeClr val="dk2"/>
              </a:buClr>
              <a:buSzPts val="1800"/>
              <a:buChar char="■"/>
              <a:defRPr/>
            </a:lvl7pPr>
            <a:lvl8pPr indent="-342900" lvl="7" marL="3657600" algn="l">
              <a:lnSpc>
                <a:spcPct val="94000"/>
              </a:lnSpc>
              <a:spcBef>
                <a:spcPts val="500"/>
              </a:spcBef>
              <a:spcAft>
                <a:spcPts val="0"/>
              </a:spcAft>
              <a:buClr>
                <a:schemeClr val="dk2"/>
              </a:buClr>
              <a:buSzPts val="1800"/>
              <a:buChar char="–"/>
              <a:defRPr/>
            </a:lvl8pPr>
            <a:lvl9pPr indent="-342900" lvl="8" marL="4114800" algn="l">
              <a:lnSpc>
                <a:spcPct val="94000"/>
              </a:lnSpc>
              <a:spcBef>
                <a:spcPts val="500"/>
              </a:spcBef>
              <a:spcAft>
                <a:spcPts val="200"/>
              </a:spcAft>
              <a:buClr>
                <a:schemeClr val="dk2"/>
              </a:buClr>
              <a:buSzPts val="1800"/>
              <a:buChar char="■"/>
              <a:defRPr/>
            </a:lvl9pPr>
          </a:lstStyle>
          <a:p/>
        </p:txBody>
      </p:sp>
      <p:sp>
        <p:nvSpPr>
          <p:cNvPr id="84" name="Google Shape;84;p11"/>
          <p:cNvSpPr txBox="1"/>
          <p:nvPr>
            <p:ph idx="10" type="dt"/>
          </p:nvPr>
        </p:nvSpPr>
        <p:spPr>
          <a:xfrm>
            <a:off x="1390650" y="6453386"/>
            <a:ext cx="1204572"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1"/>
          <p:cNvSpPr txBox="1"/>
          <p:nvPr>
            <p:ph idx="11" type="ftr"/>
          </p:nvPr>
        </p:nvSpPr>
        <p:spPr>
          <a:xfrm>
            <a:off x="2893564" y="6453386"/>
            <a:ext cx="6280830"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1"/>
          <p:cNvSpPr txBox="1"/>
          <p:nvPr>
            <p:ph idx="12" type="sldNum"/>
          </p:nvPr>
        </p:nvSpPr>
        <p:spPr>
          <a:xfrm>
            <a:off x="9472736"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87" name="Shape 87"/>
        <p:cNvGrpSpPr/>
        <p:nvPr/>
      </p:nvGrpSpPr>
      <p:grpSpPr>
        <a:xfrm>
          <a:off x="0" y="0"/>
          <a:ext cx="0" cy="0"/>
          <a:chOff x="0" y="0"/>
          <a:chExt cx="0" cy="0"/>
        </a:xfrm>
      </p:grpSpPr>
      <p:sp>
        <p:nvSpPr>
          <p:cNvPr id="88" name="Google Shape;88;p12"/>
          <p:cNvSpPr txBox="1"/>
          <p:nvPr>
            <p:ph type="title"/>
          </p:nvPr>
        </p:nvSpPr>
        <p:spPr>
          <a:xfrm rot="5400000">
            <a:off x="7757822" y="2462895"/>
            <a:ext cx="5243244" cy="1565766"/>
          </a:xfrm>
          <a:prstGeom prst="rect">
            <a:avLst/>
          </a:prstGeom>
          <a:noFill/>
          <a:ln>
            <a:noFill/>
          </a:ln>
        </p:spPr>
        <p:txBody>
          <a:bodyPr anchorCtr="0" anchor="t" bIns="45700" lIns="91425" spcFirstLastPara="1" rIns="91425" wrap="square" tIns="45700">
            <a:noAutofit/>
          </a:bodyPr>
          <a:lstStyle>
            <a:lvl1pPr lvl="0" algn="l">
              <a:lnSpc>
                <a:spcPct val="89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12"/>
          <p:cNvSpPr txBox="1"/>
          <p:nvPr>
            <p:ph idx="1" type="body"/>
          </p:nvPr>
        </p:nvSpPr>
        <p:spPr>
          <a:xfrm rot="5400000">
            <a:off x="2839798" y="-844042"/>
            <a:ext cx="5243244" cy="8179641"/>
          </a:xfrm>
          <a:prstGeom prst="rect">
            <a:avLst/>
          </a:prstGeom>
          <a:noFill/>
          <a:ln>
            <a:noFill/>
          </a:ln>
        </p:spPr>
        <p:txBody>
          <a:bodyPr anchorCtr="0" anchor="t" bIns="45700" lIns="91425" spcFirstLastPara="1" rIns="91425" wrap="square" tIns="45700">
            <a:noAutofit/>
          </a:bodyPr>
          <a:lstStyle>
            <a:lvl1pPr indent="-342900" lvl="0" marL="457200" algn="l">
              <a:lnSpc>
                <a:spcPct val="94000"/>
              </a:lnSpc>
              <a:spcBef>
                <a:spcPts val="1000"/>
              </a:spcBef>
              <a:spcAft>
                <a:spcPts val="0"/>
              </a:spcAft>
              <a:buClr>
                <a:schemeClr val="dk2"/>
              </a:buClr>
              <a:buSzPts val="1800"/>
              <a:buChar char="■"/>
              <a:defRPr/>
            </a:lvl1pPr>
            <a:lvl2pPr indent="-342900" lvl="1" marL="914400" algn="l">
              <a:lnSpc>
                <a:spcPct val="94000"/>
              </a:lnSpc>
              <a:spcBef>
                <a:spcPts val="500"/>
              </a:spcBef>
              <a:spcAft>
                <a:spcPts val="0"/>
              </a:spcAft>
              <a:buClr>
                <a:schemeClr val="dk2"/>
              </a:buClr>
              <a:buSzPts val="1800"/>
              <a:buChar char="–"/>
              <a:defRPr/>
            </a:lvl2pPr>
            <a:lvl3pPr indent="-342900" lvl="2" marL="1371600" algn="l">
              <a:lnSpc>
                <a:spcPct val="94000"/>
              </a:lnSpc>
              <a:spcBef>
                <a:spcPts val="500"/>
              </a:spcBef>
              <a:spcAft>
                <a:spcPts val="0"/>
              </a:spcAft>
              <a:buClr>
                <a:schemeClr val="dk2"/>
              </a:buClr>
              <a:buSzPts val="1800"/>
              <a:buChar char="■"/>
              <a:defRPr/>
            </a:lvl3pPr>
            <a:lvl4pPr indent="-342900" lvl="3" marL="1828800" algn="l">
              <a:lnSpc>
                <a:spcPct val="94000"/>
              </a:lnSpc>
              <a:spcBef>
                <a:spcPts val="500"/>
              </a:spcBef>
              <a:spcAft>
                <a:spcPts val="0"/>
              </a:spcAft>
              <a:buClr>
                <a:schemeClr val="dk2"/>
              </a:buClr>
              <a:buSzPts val="1800"/>
              <a:buChar char="–"/>
              <a:defRPr/>
            </a:lvl4pPr>
            <a:lvl5pPr indent="-342900" lvl="4" marL="2286000" algn="l">
              <a:lnSpc>
                <a:spcPct val="94000"/>
              </a:lnSpc>
              <a:spcBef>
                <a:spcPts val="500"/>
              </a:spcBef>
              <a:spcAft>
                <a:spcPts val="0"/>
              </a:spcAft>
              <a:buClr>
                <a:schemeClr val="dk2"/>
              </a:buClr>
              <a:buSzPts val="1800"/>
              <a:buChar char="■"/>
              <a:defRPr/>
            </a:lvl5pPr>
            <a:lvl6pPr indent="-342900" lvl="5" marL="2743200" algn="l">
              <a:lnSpc>
                <a:spcPct val="94000"/>
              </a:lnSpc>
              <a:spcBef>
                <a:spcPts val="500"/>
              </a:spcBef>
              <a:spcAft>
                <a:spcPts val="0"/>
              </a:spcAft>
              <a:buClr>
                <a:schemeClr val="dk2"/>
              </a:buClr>
              <a:buSzPts val="1800"/>
              <a:buChar char="–"/>
              <a:defRPr/>
            </a:lvl6pPr>
            <a:lvl7pPr indent="-342900" lvl="6" marL="3200400" algn="l">
              <a:lnSpc>
                <a:spcPct val="94000"/>
              </a:lnSpc>
              <a:spcBef>
                <a:spcPts val="500"/>
              </a:spcBef>
              <a:spcAft>
                <a:spcPts val="0"/>
              </a:spcAft>
              <a:buClr>
                <a:schemeClr val="dk2"/>
              </a:buClr>
              <a:buSzPts val="1800"/>
              <a:buChar char="■"/>
              <a:defRPr/>
            </a:lvl7pPr>
            <a:lvl8pPr indent="-342900" lvl="7" marL="3657600" algn="l">
              <a:lnSpc>
                <a:spcPct val="94000"/>
              </a:lnSpc>
              <a:spcBef>
                <a:spcPts val="500"/>
              </a:spcBef>
              <a:spcAft>
                <a:spcPts val="0"/>
              </a:spcAft>
              <a:buClr>
                <a:schemeClr val="dk2"/>
              </a:buClr>
              <a:buSzPts val="1800"/>
              <a:buChar char="–"/>
              <a:defRPr/>
            </a:lvl8pPr>
            <a:lvl9pPr indent="-342900" lvl="8" marL="4114800" algn="l">
              <a:lnSpc>
                <a:spcPct val="94000"/>
              </a:lnSpc>
              <a:spcBef>
                <a:spcPts val="500"/>
              </a:spcBef>
              <a:spcAft>
                <a:spcPts val="200"/>
              </a:spcAft>
              <a:buClr>
                <a:schemeClr val="dk2"/>
              </a:buClr>
              <a:buSzPts val="1800"/>
              <a:buChar char="■"/>
              <a:defRPr/>
            </a:lvl9pPr>
          </a:lstStyle>
          <a:p/>
        </p:txBody>
      </p:sp>
      <p:sp>
        <p:nvSpPr>
          <p:cNvPr id="90" name="Google Shape;90;p12"/>
          <p:cNvSpPr txBox="1"/>
          <p:nvPr>
            <p:ph idx="10" type="dt"/>
          </p:nvPr>
        </p:nvSpPr>
        <p:spPr>
          <a:xfrm>
            <a:off x="1390650" y="6453386"/>
            <a:ext cx="1204572"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2"/>
          <p:cNvSpPr txBox="1"/>
          <p:nvPr>
            <p:ph idx="11" type="ftr"/>
          </p:nvPr>
        </p:nvSpPr>
        <p:spPr>
          <a:xfrm>
            <a:off x="2893564" y="6453386"/>
            <a:ext cx="6280830"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2"/>
          <p:cNvSpPr txBox="1"/>
          <p:nvPr>
            <p:ph idx="12" type="sldNum"/>
          </p:nvPr>
        </p:nvSpPr>
        <p:spPr>
          <a:xfrm>
            <a:off x="9472736"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type="title">
  <p:cSld name="TITLE">
    <p:bg>
      <p:bgPr>
        <a:solidFill>
          <a:schemeClr val="lt2"/>
        </a:solidFill>
      </p:bgPr>
    </p:bg>
    <p:spTree>
      <p:nvGrpSpPr>
        <p:cNvPr id="21" name="Shape 21"/>
        <p:cNvGrpSpPr/>
        <p:nvPr/>
      </p:nvGrpSpPr>
      <p:grpSpPr>
        <a:xfrm>
          <a:off x="0" y="0"/>
          <a:ext cx="0" cy="0"/>
          <a:chOff x="0" y="0"/>
          <a:chExt cx="0" cy="0"/>
        </a:xfrm>
      </p:grpSpPr>
      <p:sp>
        <p:nvSpPr>
          <p:cNvPr id="22" name="Google Shape;22;p3"/>
          <p:cNvSpPr txBox="1"/>
          <p:nvPr>
            <p:ph type="ctrTitle"/>
          </p:nvPr>
        </p:nvSpPr>
        <p:spPr>
          <a:xfrm>
            <a:off x="1915128" y="1788454"/>
            <a:ext cx="8361229" cy="2098226"/>
          </a:xfrm>
          <a:prstGeom prst="rect">
            <a:avLst/>
          </a:prstGeom>
          <a:noFill/>
          <a:ln>
            <a:noFill/>
          </a:ln>
        </p:spPr>
        <p:txBody>
          <a:bodyPr anchorCtr="0" anchor="b" bIns="45700" lIns="91425" spcFirstLastPara="1" rIns="91425" wrap="square" tIns="45700">
            <a:noAutofit/>
          </a:bodyPr>
          <a:lstStyle>
            <a:lvl1pPr lvl="0" algn="ctr">
              <a:lnSpc>
                <a:spcPct val="89000"/>
              </a:lnSpc>
              <a:spcBef>
                <a:spcPts val="0"/>
              </a:spcBef>
              <a:spcAft>
                <a:spcPts val="0"/>
              </a:spcAft>
              <a:buClr>
                <a:schemeClr val="dk2"/>
              </a:buClr>
              <a:buSzPts val="7200"/>
              <a:buFont typeface="Libre Franklin"/>
              <a:buNone/>
              <a:defRPr sz="7200" cap="none">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subTitle"/>
          </p:nvPr>
        </p:nvSpPr>
        <p:spPr>
          <a:xfrm>
            <a:off x="2679906" y="3956279"/>
            <a:ext cx="6831673" cy="1086237"/>
          </a:xfrm>
          <a:prstGeom prst="rect">
            <a:avLst/>
          </a:prstGeom>
          <a:noFill/>
          <a:ln>
            <a:noFill/>
          </a:ln>
        </p:spPr>
        <p:txBody>
          <a:bodyPr anchorCtr="0" anchor="t" bIns="45700" lIns="91425" spcFirstLastPara="1" rIns="91425" wrap="square" tIns="45700">
            <a:noAutofit/>
          </a:bodyPr>
          <a:lstStyle>
            <a:lvl1pPr lvl="0" algn="ctr">
              <a:lnSpc>
                <a:spcPct val="112000"/>
              </a:lnSpc>
              <a:spcBef>
                <a:spcPts val="0"/>
              </a:spcBef>
              <a:spcAft>
                <a:spcPts val="0"/>
              </a:spcAft>
              <a:buClr>
                <a:schemeClr val="dk2"/>
              </a:buClr>
              <a:buSzPts val="2300"/>
              <a:buNone/>
              <a:defRPr sz="2300"/>
            </a:lvl1pPr>
            <a:lvl2pPr lvl="1" algn="ctr">
              <a:lnSpc>
                <a:spcPct val="94000"/>
              </a:lnSpc>
              <a:spcBef>
                <a:spcPts val="500"/>
              </a:spcBef>
              <a:spcAft>
                <a:spcPts val="0"/>
              </a:spcAft>
              <a:buClr>
                <a:schemeClr val="dk2"/>
              </a:buClr>
              <a:buSzPts val="2000"/>
              <a:buNone/>
              <a:defRPr sz="2000"/>
            </a:lvl2pPr>
            <a:lvl3pPr lvl="2" algn="ctr">
              <a:lnSpc>
                <a:spcPct val="94000"/>
              </a:lnSpc>
              <a:spcBef>
                <a:spcPts val="500"/>
              </a:spcBef>
              <a:spcAft>
                <a:spcPts val="0"/>
              </a:spcAft>
              <a:buClr>
                <a:schemeClr val="dk2"/>
              </a:buClr>
              <a:buSzPts val="1800"/>
              <a:buNone/>
              <a:defRPr sz="1800"/>
            </a:lvl3pPr>
            <a:lvl4pPr lvl="3" algn="ctr">
              <a:lnSpc>
                <a:spcPct val="94000"/>
              </a:lnSpc>
              <a:spcBef>
                <a:spcPts val="500"/>
              </a:spcBef>
              <a:spcAft>
                <a:spcPts val="0"/>
              </a:spcAft>
              <a:buClr>
                <a:schemeClr val="dk2"/>
              </a:buClr>
              <a:buSzPts val="1600"/>
              <a:buNone/>
              <a:defRPr sz="1600"/>
            </a:lvl4pPr>
            <a:lvl5pPr lvl="4" algn="ctr">
              <a:lnSpc>
                <a:spcPct val="94000"/>
              </a:lnSpc>
              <a:spcBef>
                <a:spcPts val="500"/>
              </a:spcBef>
              <a:spcAft>
                <a:spcPts val="0"/>
              </a:spcAft>
              <a:buClr>
                <a:schemeClr val="dk2"/>
              </a:buClr>
              <a:buSzPts val="1600"/>
              <a:buNone/>
              <a:defRPr sz="1600"/>
            </a:lvl5pPr>
            <a:lvl6pPr lvl="5" algn="ctr">
              <a:lnSpc>
                <a:spcPct val="94000"/>
              </a:lnSpc>
              <a:spcBef>
                <a:spcPts val="500"/>
              </a:spcBef>
              <a:spcAft>
                <a:spcPts val="0"/>
              </a:spcAft>
              <a:buClr>
                <a:schemeClr val="dk2"/>
              </a:buClr>
              <a:buSzPts val="1600"/>
              <a:buNone/>
              <a:defRPr sz="1600"/>
            </a:lvl6pPr>
            <a:lvl7pPr lvl="6" algn="ctr">
              <a:lnSpc>
                <a:spcPct val="94000"/>
              </a:lnSpc>
              <a:spcBef>
                <a:spcPts val="500"/>
              </a:spcBef>
              <a:spcAft>
                <a:spcPts val="0"/>
              </a:spcAft>
              <a:buClr>
                <a:schemeClr val="dk2"/>
              </a:buClr>
              <a:buSzPts val="1600"/>
              <a:buNone/>
              <a:defRPr sz="1600"/>
            </a:lvl7pPr>
            <a:lvl8pPr lvl="7" algn="ctr">
              <a:lnSpc>
                <a:spcPct val="94000"/>
              </a:lnSpc>
              <a:spcBef>
                <a:spcPts val="500"/>
              </a:spcBef>
              <a:spcAft>
                <a:spcPts val="0"/>
              </a:spcAft>
              <a:buClr>
                <a:schemeClr val="dk2"/>
              </a:buClr>
              <a:buSzPts val="1600"/>
              <a:buNone/>
              <a:defRPr sz="1600"/>
            </a:lvl8pPr>
            <a:lvl9pPr lvl="8" algn="ctr">
              <a:lnSpc>
                <a:spcPct val="94000"/>
              </a:lnSpc>
              <a:spcBef>
                <a:spcPts val="500"/>
              </a:spcBef>
              <a:spcAft>
                <a:spcPts val="200"/>
              </a:spcAft>
              <a:buClr>
                <a:schemeClr val="dk2"/>
              </a:buClr>
              <a:buSzPts val="1600"/>
              <a:buNone/>
              <a:defRPr sz="1600"/>
            </a:lvl9pPr>
          </a:lstStyle>
          <a:p/>
        </p:txBody>
      </p:sp>
      <p:sp>
        <p:nvSpPr>
          <p:cNvPr id="24" name="Google Shape;24;p3"/>
          <p:cNvSpPr txBox="1"/>
          <p:nvPr>
            <p:ph idx="10" type="dt"/>
          </p:nvPr>
        </p:nvSpPr>
        <p:spPr>
          <a:xfrm>
            <a:off x="752858" y="6453386"/>
            <a:ext cx="1607944"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2584054" y="6453386"/>
            <a:ext cx="7023377" cy="40461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9830683"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dk2"/>
                </a:solidFill>
                <a:latin typeface="Libre Franklin"/>
                <a:ea typeface="Libre Franklin"/>
                <a:cs typeface="Libre Franklin"/>
                <a:sym typeface="Libre Franklin"/>
              </a:defRPr>
            </a:lvl1pPr>
            <a:lvl2pPr indent="0" lvl="1" marL="0" algn="r">
              <a:spcBef>
                <a:spcPts val="0"/>
              </a:spcBef>
              <a:buNone/>
              <a:defRPr sz="1200">
                <a:solidFill>
                  <a:schemeClr val="dk2"/>
                </a:solidFill>
                <a:latin typeface="Libre Franklin"/>
                <a:ea typeface="Libre Franklin"/>
                <a:cs typeface="Libre Franklin"/>
                <a:sym typeface="Libre Franklin"/>
              </a:defRPr>
            </a:lvl2pPr>
            <a:lvl3pPr indent="0" lvl="2" marL="0" algn="r">
              <a:spcBef>
                <a:spcPts val="0"/>
              </a:spcBef>
              <a:buNone/>
              <a:defRPr sz="1200">
                <a:solidFill>
                  <a:schemeClr val="dk2"/>
                </a:solidFill>
                <a:latin typeface="Libre Franklin"/>
                <a:ea typeface="Libre Franklin"/>
                <a:cs typeface="Libre Franklin"/>
                <a:sym typeface="Libre Franklin"/>
              </a:defRPr>
            </a:lvl3pPr>
            <a:lvl4pPr indent="0" lvl="3" marL="0" algn="r">
              <a:spcBef>
                <a:spcPts val="0"/>
              </a:spcBef>
              <a:buNone/>
              <a:defRPr sz="1200">
                <a:solidFill>
                  <a:schemeClr val="dk2"/>
                </a:solidFill>
                <a:latin typeface="Libre Franklin"/>
                <a:ea typeface="Libre Franklin"/>
                <a:cs typeface="Libre Franklin"/>
                <a:sym typeface="Libre Franklin"/>
              </a:defRPr>
            </a:lvl4pPr>
            <a:lvl5pPr indent="0" lvl="4" marL="0" algn="r">
              <a:spcBef>
                <a:spcPts val="0"/>
              </a:spcBef>
              <a:buNone/>
              <a:defRPr sz="1200">
                <a:solidFill>
                  <a:schemeClr val="dk2"/>
                </a:solidFill>
                <a:latin typeface="Libre Franklin"/>
                <a:ea typeface="Libre Franklin"/>
                <a:cs typeface="Libre Franklin"/>
                <a:sym typeface="Libre Franklin"/>
              </a:defRPr>
            </a:lvl5pPr>
            <a:lvl6pPr indent="0" lvl="5" marL="0" algn="r">
              <a:spcBef>
                <a:spcPts val="0"/>
              </a:spcBef>
              <a:buNone/>
              <a:defRPr sz="1200">
                <a:solidFill>
                  <a:schemeClr val="dk2"/>
                </a:solidFill>
                <a:latin typeface="Libre Franklin"/>
                <a:ea typeface="Libre Franklin"/>
                <a:cs typeface="Libre Franklin"/>
                <a:sym typeface="Libre Franklin"/>
              </a:defRPr>
            </a:lvl6pPr>
            <a:lvl7pPr indent="0" lvl="6" marL="0" algn="r">
              <a:spcBef>
                <a:spcPts val="0"/>
              </a:spcBef>
              <a:buNone/>
              <a:defRPr sz="1200">
                <a:solidFill>
                  <a:schemeClr val="dk2"/>
                </a:solidFill>
                <a:latin typeface="Libre Franklin"/>
                <a:ea typeface="Libre Franklin"/>
                <a:cs typeface="Libre Franklin"/>
                <a:sym typeface="Libre Franklin"/>
              </a:defRPr>
            </a:lvl7pPr>
            <a:lvl8pPr indent="0" lvl="7" marL="0" algn="r">
              <a:spcBef>
                <a:spcPts val="0"/>
              </a:spcBef>
              <a:buNone/>
              <a:defRPr sz="1200">
                <a:solidFill>
                  <a:schemeClr val="dk2"/>
                </a:solidFill>
                <a:latin typeface="Libre Franklin"/>
                <a:ea typeface="Libre Franklin"/>
                <a:cs typeface="Libre Franklin"/>
                <a:sym typeface="Libre Franklin"/>
              </a:defRPr>
            </a:lvl8pPr>
            <a:lvl9pPr indent="0" lvl="8" marL="0" algn="r">
              <a:spcBef>
                <a:spcPts val="0"/>
              </a:spcBef>
              <a:buNone/>
              <a:defRPr sz="1200">
                <a:solidFill>
                  <a:schemeClr val="dk2"/>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s-ES"/>
              <a:t>‹#›</a:t>
            </a:fld>
            <a:endParaRPr/>
          </a:p>
        </p:txBody>
      </p:sp>
      <p:grpSp>
        <p:nvGrpSpPr>
          <p:cNvPr id="27" name="Google Shape;27;p3"/>
          <p:cNvGrpSpPr/>
          <p:nvPr/>
        </p:nvGrpSpPr>
        <p:grpSpPr>
          <a:xfrm>
            <a:off x="752858" y="744469"/>
            <a:ext cx="10674116" cy="5349671"/>
            <a:chOff x="752858" y="744469"/>
            <a:chExt cx="10674116" cy="5349671"/>
          </a:xfrm>
        </p:grpSpPr>
        <p:sp>
          <p:nvSpPr>
            <p:cNvPr id="28" name="Google Shape;28;p3"/>
            <p:cNvSpPr/>
            <p:nvPr/>
          </p:nvSpPr>
          <p:spPr>
            <a:xfrm>
              <a:off x="8151962" y="1685652"/>
              <a:ext cx="3275013" cy="4408488"/>
            </a:xfrm>
            <a:custGeom>
              <a:rect b="b" l="l" r="r" t="t"/>
              <a:pathLst>
                <a:path extrusionOk="0" h="10000" w="10000">
                  <a:moveTo>
                    <a:pt x="8761" y="0"/>
                  </a:moveTo>
                  <a:lnTo>
                    <a:pt x="10000" y="0"/>
                  </a:lnTo>
                  <a:lnTo>
                    <a:pt x="10000" y="10000"/>
                  </a:lnTo>
                  <a:lnTo>
                    <a:pt x="0" y="10000"/>
                  </a:lnTo>
                  <a:lnTo>
                    <a:pt x="0" y="9126"/>
                  </a:lnTo>
                  <a:lnTo>
                    <a:pt x="8761" y="9127"/>
                  </a:lnTo>
                  <a:lnTo>
                    <a:pt x="8761" y="0"/>
                  </a:lnTo>
                  <a:close/>
                </a:path>
              </a:pathLst>
            </a:custGeom>
            <a:solidFill>
              <a:schemeClr val="dk2"/>
            </a:solidFill>
            <a:ln>
              <a:noFill/>
            </a:ln>
          </p:spPr>
        </p:sp>
        <p:sp>
          <p:nvSpPr>
            <p:cNvPr id="29" name="Google Shape;29;p3"/>
            <p:cNvSpPr/>
            <p:nvPr/>
          </p:nvSpPr>
          <p:spPr>
            <a:xfrm rot="10800000">
              <a:off x="752858" y="744469"/>
              <a:ext cx="3275668" cy="4408488"/>
            </a:xfrm>
            <a:custGeom>
              <a:rect b="b" l="l" r="r" t="t"/>
              <a:pathLst>
                <a:path extrusionOk="0" h="10000" w="10002">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30" name="Shape 30"/>
        <p:cNvGrpSpPr/>
        <p:nvPr/>
      </p:nvGrpSpPr>
      <p:grpSpPr>
        <a:xfrm>
          <a:off x="0" y="0"/>
          <a:ext cx="0" cy="0"/>
          <a:chOff x="0" y="0"/>
          <a:chExt cx="0" cy="0"/>
        </a:xfrm>
      </p:grpSpPr>
      <p:sp>
        <p:nvSpPr>
          <p:cNvPr id="31" name="Google Shape;31;p4"/>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lvl1pPr lvl="0" algn="l">
              <a:lnSpc>
                <a:spcPct val="89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4"/>
          <p:cNvSpPr txBox="1"/>
          <p:nvPr>
            <p:ph idx="1" type="body"/>
          </p:nvPr>
        </p:nvSpPr>
        <p:spPr>
          <a:xfrm>
            <a:off x="1371600" y="2286000"/>
            <a:ext cx="9601200" cy="3581400"/>
          </a:xfrm>
          <a:prstGeom prst="rect">
            <a:avLst/>
          </a:prstGeom>
          <a:noFill/>
          <a:ln>
            <a:noFill/>
          </a:ln>
        </p:spPr>
        <p:txBody>
          <a:bodyPr anchorCtr="0" anchor="t" bIns="45700" lIns="91425" spcFirstLastPara="1" rIns="91425" wrap="square" tIns="45700">
            <a:noAutofit/>
          </a:bodyPr>
          <a:lstStyle>
            <a:lvl1pPr indent="-342900" lvl="0" marL="457200" algn="l">
              <a:lnSpc>
                <a:spcPct val="94000"/>
              </a:lnSpc>
              <a:spcBef>
                <a:spcPts val="1000"/>
              </a:spcBef>
              <a:spcAft>
                <a:spcPts val="0"/>
              </a:spcAft>
              <a:buClr>
                <a:schemeClr val="dk2"/>
              </a:buClr>
              <a:buSzPts val="1800"/>
              <a:buChar char="■"/>
              <a:defRPr/>
            </a:lvl1pPr>
            <a:lvl2pPr indent="-342900" lvl="1" marL="914400" algn="l">
              <a:lnSpc>
                <a:spcPct val="94000"/>
              </a:lnSpc>
              <a:spcBef>
                <a:spcPts val="500"/>
              </a:spcBef>
              <a:spcAft>
                <a:spcPts val="0"/>
              </a:spcAft>
              <a:buClr>
                <a:schemeClr val="dk2"/>
              </a:buClr>
              <a:buSzPts val="1800"/>
              <a:buChar char="–"/>
              <a:defRPr/>
            </a:lvl2pPr>
            <a:lvl3pPr indent="-342900" lvl="2" marL="1371600" algn="l">
              <a:lnSpc>
                <a:spcPct val="94000"/>
              </a:lnSpc>
              <a:spcBef>
                <a:spcPts val="500"/>
              </a:spcBef>
              <a:spcAft>
                <a:spcPts val="0"/>
              </a:spcAft>
              <a:buClr>
                <a:schemeClr val="dk2"/>
              </a:buClr>
              <a:buSzPts val="1800"/>
              <a:buChar char="■"/>
              <a:defRPr/>
            </a:lvl3pPr>
            <a:lvl4pPr indent="-342900" lvl="3" marL="1828800" algn="l">
              <a:lnSpc>
                <a:spcPct val="94000"/>
              </a:lnSpc>
              <a:spcBef>
                <a:spcPts val="500"/>
              </a:spcBef>
              <a:spcAft>
                <a:spcPts val="0"/>
              </a:spcAft>
              <a:buClr>
                <a:schemeClr val="dk2"/>
              </a:buClr>
              <a:buSzPts val="1800"/>
              <a:buChar char="–"/>
              <a:defRPr/>
            </a:lvl4pPr>
            <a:lvl5pPr indent="-342900" lvl="4" marL="2286000" algn="l">
              <a:lnSpc>
                <a:spcPct val="94000"/>
              </a:lnSpc>
              <a:spcBef>
                <a:spcPts val="500"/>
              </a:spcBef>
              <a:spcAft>
                <a:spcPts val="0"/>
              </a:spcAft>
              <a:buClr>
                <a:schemeClr val="dk2"/>
              </a:buClr>
              <a:buSzPts val="1800"/>
              <a:buChar char="■"/>
              <a:defRPr/>
            </a:lvl5pPr>
            <a:lvl6pPr indent="-342900" lvl="5" marL="2743200" algn="l">
              <a:lnSpc>
                <a:spcPct val="94000"/>
              </a:lnSpc>
              <a:spcBef>
                <a:spcPts val="500"/>
              </a:spcBef>
              <a:spcAft>
                <a:spcPts val="0"/>
              </a:spcAft>
              <a:buClr>
                <a:schemeClr val="dk2"/>
              </a:buClr>
              <a:buSzPts val="1800"/>
              <a:buChar char="–"/>
              <a:defRPr/>
            </a:lvl6pPr>
            <a:lvl7pPr indent="-342900" lvl="6" marL="3200400" algn="l">
              <a:lnSpc>
                <a:spcPct val="94000"/>
              </a:lnSpc>
              <a:spcBef>
                <a:spcPts val="500"/>
              </a:spcBef>
              <a:spcAft>
                <a:spcPts val="0"/>
              </a:spcAft>
              <a:buClr>
                <a:schemeClr val="dk2"/>
              </a:buClr>
              <a:buSzPts val="1800"/>
              <a:buChar char="■"/>
              <a:defRPr/>
            </a:lvl7pPr>
            <a:lvl8pPr indent="-342900" lvl="7" marL="3657600" algn="l">
              <a:lnSpc>
                <a:spcPct val="94000"/>
              </a:lnSpc>
              <a:spcBef>
                <a:spcPts val="500"/>
              </a:spcBef>
              <a:spcAft>
                <a:spcPts val="0"/>
              </a:spcAft>
              <a:buClr>
                <a:schemeClr val="dk2"/>
              </a:buClr>
              <a:buSzPts val="1800"/>
              <a:buChar char="–"/>
              <a:defRPr/>
            </a:lvl8pPr>
            <a:lvl9pPr indent="-342900" lvl="8" marL="4114800" algn="l">
              <a:lnSpc>
                <a:spcPct val="94000"/>
              </a:lnSpc>
              <a:spcBef>
                <a:spcPts val="500"/>
              </a:spcBef>
              <a:spcAft>
                <a:spcPts val="200"/>
              </a:spcAft>
              <a:buClr>
                <a:schemeClr val="dk2"/>
              </a:buClr>
              <a:buSzPts val="1800"/>
              <a:buChar char="■"/>
              <a:defRPr/>
            </a:lvl9pPr>
          </a:lstStyle>
          <a:p/>
        </p:txBody>
      </p:sp>
      <p:sp>
        <p:nvSpPr>
          <p:cNvPr id="33" name="Google Shape;33;p4"/>
          <p:cNvSpPr txBox="1"/>
          <p:nvPr>
            <p:ph idx="10" type="dt"/>
          </p:nvPr>
        </p:nvSpPr>
        <p:spPr>
          <a:xfrm>
            <a:off x="1390650" y="6453386"/>
            <a:ext cx="1204572"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1" type="ftr"/>
          </p:nvPr>
        </p:nvSpPr>
        <p:spPr>
          <a:xfrm>
            <a:off x="2893564" y="6453386"/>
            <a:ext cx="6280830"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
          <p:cNvSpPr txBox="1"/>
          <p:nvPr>
            <p:ph idx="12" type="sldNum"/>
          </p:nvPr>
        </p:nvSpPr>
        <p:spPr>
          <a:xfrm>
            <a:off x="9472736"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showMasterSp="0" type="secHead">
  <p:cSld name="SECTION_HEADER">
    <p:bg>
      <p:bgPr>
        <a:solidFill>
          <a:schemeClr val="dk2"/>
        </a:solidFill>
      </p:bgPr>
    </p:bg>
    <p:spTree>
      <p:nvGrpSpPr>
        <p:cNvPr id="36" name="Shape 36"/>
        <p:cNvGrpSpPr/>
        <p:nvPr/>
      </p:nvGrpSpPr>
      <p:grpSpPr>
        <a:xfrm>
          <a:off x="0" y="0"/>
          <a:ext cx="0" cy="0"/>
          <a:chOff x="0" y="0"/>
          <a:chExt cx="0" cy="0"/>
        </a:xfrm>
      </p:grpSpPr>
      <p:sp>
        <p:nvSpPr>
          <p:cNvPr id="37" name="Google Shape;37;p5"/>
          <p:cNvSpPr txBox="1"/>
          <p:nvPr>
            <p:ph type="title"/>
          </p:nvPr>
        </p:nvSpPr>
        <p:spPr>
          <a:xfrm>
            <a:off x="765025" y="1301360"/>
            <a:ext cx="9612971" cy="2852737"/>
          </a:xfrm>
          <a:prstGeom prst="rect">
            <a:avLst/>
          </a:prstGeom>
          <a:noFill/>
          <a:ln>
            <a:noFill/>
          </a:ln>
        </p:spPr>
        <p:txBody>
          <a:bodyPr anchorCtr="0" anchor="b" bIns="45700" lIns="91425" spcFirstLastPara="1" rIns="91425" wrap="square" tIns="45700">
            <a:noAutofit/>
          </a:bodyPr>
          <a:lstStyle>
            <a:lvl1pPr lvl="0" algn="r">
              <a:lnSpc>
                <a:spcPct val="89000"/>
              </a:lnSpc>
              <a:spcBef>
                <a:spcPts val="0"/>
              </a:spcBef>
              <a:spcAft>
                <a:spcPts val="0"/>
              </a:spcAft>
              <a:buClr>
                <a:schemeClr val="lt2"/>
              </a:buClr>
              <a:buSzPts val="7200"/>
              <a:buFont typeface="Libre Franklin"/>
              <a:buNone/>
              <a:defRPr sz="7200" cap="none">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5"/>
          <p:cNvSpPr txBox="1"/>
          <p:nvPr>
            <p:ph idx="1" type="body"/>
          </p:nvPr>
        </p:nvSpPr>
        <p:spPr>
          <a:xfrm>
            <a:off x="765025" y="4216328"/>
            <a:ext cx="9612971" cy="1143324"/>
          </a:xfrm>
          <a:prstGeom prst="rect">
            <a:avLst/>
          </a:prstGeom>
          <a:noFill/>
          <a:ln>
            <a:noFill/>
          </a:ln>
        </p:spPr>
        <p:txBody>
          <a:bodyPr anchorCtr="0" anchor="t" bIns="45700" lIns="91425" spcFirstLastPara="1" rIns="91425" wrap="square" tIns="45700">
            <a:noAutofit/>
          </a:bodyPr>
          <a:lstStyle>
            <a:lvl1pPr indent="-228600" lvl="0" marL="457200" algn="r">
              <a:lnSpc>
                <a:spcPct val="112000"/>
              </a:lnSpc>
              <a:spcBef>
                <a:spcPts val="0"/>
              </a:spcBef>
              <a:spcAft>
                <a:spcPts val="0"/>
              </a:spcAft>
              <a:buClr>
                <a:schemeClr val="lt2"/>
              </a:buClr>
              <a:buSzPts val="2400"/>
              <a:buNone/>
              <a:defRPr sz="2400">
                <a:solidFill>
                  <a:schemeClr val="lt2"/>
                </a:solidFill>
              </a:defRPr>
            </a:lvl1pPr>
            <a:lvl2pPr indent="-228600" lvl="1" marL="914400" algn="l">
              <a:lnSpc>
                <a:spcPct val="94000"/>
              </a:lnSpc>
              <a:spcBef>
                <a:spcPts val="500"/>
              </a:spcBef>
              <a:spcAft>
                <a:spcPts val="0"/>
              </a:spcAft>
              <a:buClr>
                <a:schemeClr val="lt1"/>
              </a:buClr>
              <a:buSzPts val="2000"/>
              <a:buNone/>
              <a:defRPr sz="2000">
                <a:solidFill>
                  <a:schemeClr val="lt1"/>
                </a:solidFill>
              </a:defRPr>
            </a:lvl2pPr>
            <a:lvl3pPr indent="-228600" lvl="2" marL="1371600" algn="l">
              <a:lnSpc>
                <a:spcPct val="94000"/>
              </a:lnSpc>
              <a:spcBef>
                <a:spcPts val="500"/>
              </a:spcBef>
              <a:spcAft>
                <a:spcPts val="0"/>
              </a:spcAft>
              <a:buClr>
                <a:schemeClr val="lt1"/>
              </a:buClr>
              <a:buSzPts val="1800"/>
              <a:buNone/>
              <a:defRPr sz="1800">
                <a:solidFill>
                  <a:schemeClr val="lt1"/>
                </a:solidFill>
              </a:defRPr>
            </a:lvl3pPr>
            <a:lvl4pPr indent="-228600" lvl="3" marL="1828800" algn="l">
              <a:lnSpc>
                <a:spcPct val="94000"/>
              </a:lnSpc>
              <a:spcBef>
                <a:spcPts val="500"/>
              </a:spcBef>
              <a:spcAft>
                <a:spcPts val="0"/>
              </a:spcAft>
              <a:buClr>
                <a:schemeClr val="lt1"/>
              </a:buClr>
              <a:buSzPts val="1600"/>
              <a:buNone/>
              <a:defRPr sz="1600">
                <a:solidFill>
                  <a:schemeClr val="lt1"/>
                </a:solidFill>
              </a:defRPr>
            </a:lvl4pPr>
            <a:lvl5pPr indent="-228600" lvl="4" marL="2286000" algn="l">
              <a:lnSpc>
                <a:spcPct val="94000"/>
              </a:lnSpc>
              <a:spcBef>
                <a:spcPts val="500"/>
              </a:spcBef>
              <a:spcAft>
                <a:spcPts val="0"/>
              </a:spcAft>
              <a:buClr>
                <a:schemeClr val="lt1"/>
              </a:buClr>
              <a:buSzPts val="1600"/>
              <a:buNone/>
              <a:defRPr sz="1600">
                <a:solidFill>
                  <a:schemeClr val="lt1"/>
                </a:solidFill>
              </a:defRPr>
            </a:lvl5pPr>
            <a:lvl6pPr indent="-228600" lvl="5" marL="2743200" algn="l">
              <a:lnSpc>
                <a:spcPct val="94000"/>
              </a:lnSpc>
              <a:spcBef>
                <a:spcPts val="500"/>
              </a:spcBef>
              <a:spcAft>
                <a:spcPts val="0"/>
              </a:spcAft>
              <a:buClr>
                <a:schemeClr val="lt1"/>
              </a:buClr>
              <a:buSzPts val="1600"/>
              <a:buNone/>
              <a:defRPr sz="1600">
                <a:solidFill>
                  <a:schemeClr val="lt1"/>
                </a:solidFill>
              </a:defRPr>
            </a:lvl6pPr>
            <a:lvl7pPr indent="-228600" lvl="6" marL="3200400" algn="l">
              <a:lnSpc>
                <a:spcPct val="94000"/>
              </a:lnSpc>
              <a:spcBef>
                <a:spcPts val="500"/>
              </a:spcBef>
              <a:spcAft>
                <a:spcPts val="0"/>
              </a:spcAft>
              <a:buClr>
                <a:schemeClr val="lt1"/>
              </a:buClr>
              <a:buSzPts val="1600"/>
              <a:buNone/>
              <a:defRPr sz="1600">
                <a:solidFill>
                  <a:schemeClr val="lt1"/>
                </a:solidFill>
              </a:defRPr>
            </a:lvl7pPr>
            <a:lvl8pPr indent="-228600" lvl="7" marL="3657600" algn="l">
              <a:lnSpc>
                <a:spcPct val="94000"/>
              </a:lnSpc>
              <a:spcBef>
                <a:spcPts val="500"/>
              </a:spcBef>
              <a:spcAft>
                <a:spcPts val="0"/>
              </a:spcAft>
              <a:buClr>
                <a:schemeClr val="lt1"/>
              </a:buClr>
              <a:buSzPts val="1600"/>
              <a:buNone/>
              <a:defRPr sz="1600">
                <a:solidFill>
                  <a:schemeClr val="lt1"/>
                </a:solidFill>
              </a:defRPr>
            </a:lvl8pPr>
            <a:lvl9pPr indent="-228600" lvl="8" marL="4114800" algn="l">
              <a:lnSpc>
                <a:spcPct val="94000"/>
              </a:lnSpc>
              <a:spcBef>
                <a:spcPts val="500"/>
              </a:spcBef>
              <a:spcAft>
                <a:spcPts val="200"/>
              </a:spcAft>
              <a:buClr>
                <a:schemeClr val="lt1"/>
              </a:buClr>
              <a:buSzPts val="1600"/>
              <a:buNone/>
              <a:defRPr sz="1600">
                <a:solidFill>
                  <a:schemeClr val="lt1"/>
                </a:solidFill>
              </a:defRPr>
            </a:lvl9pPr>
          </a:lstStyle>
          <a:p/>
        </p:txBody>
      </p:sp>
      <p:sp>
        <p:nvSpPr>
          <p:cNvPr id="39" name="Google Shape;39;p5"/>
          <p:cNvSpPr txBox="1"/>
          <p:nvPr>
            <p:ph idx="10" type="dt"/>
          </p:nvPr>
        </p:nvSpPr>
        <p:spPr>
          <a:xfrm>
            <a:off x="738908" y="6453386"/>
            <a:ext cx="1622409"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p:nvPr>
            <p:ph idx="11" type="ftr"/>
          </p:nvPr>
        </p:nvSpPr>
        <p:spPr>
          <a:xfrm>
            <a:off x="2584312" y="6453386"/>
            <a:ext cx="7023377" cy="40461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5"/>
          <p:cNvSpPr txBox="1"/>
          <p:nvPr>
            <p:ph idx="12" type="sldNum"/>
          </p:nvPr>
        </p:nvSpPr>
        <p:spPr>
          <a:xfrm>
            <a:off x="9830683"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2"/>
                </a:solidFill>
                <a:latin typeface="Libre Franklin"/>
                <a:ea typeface="Libre Franklin"/>
                <a:cs typeface="Libre Franklin"/>
                <a:sym typeface="Libre Franklin"/>
              </a:defRPr>
            </a:lvl1pPr>
            <a:lvl2pPr indent="0" lvl="1" marL="0" algn="r">
              <a:spcBef>
                <a:spcPts val="0"/>
              </a:spcBef>
              <a:buNone/>
              <a:defRPr sz="1200">
                <a:solidFill>
                  <a:schemeClr val="lt2"/>
                </a:solidFill>
                <a:latin typeface="Libre Franklin"/>
                <a:ea typeface="Libre Franklin"/>
                <a:cs typeface="Libre Franklin"/>
                <a:sym typeface="Libre Franklin"/>
              </a:defRPr>
            </a:lvl2pPr>
            <a:lvl3pPr indent="0" lvl="2" marL="0" algn="r">
              <a:spcBef>
                <a:spcPts val="0"/>
              </a:spcBef>
              <a:buNone/>
              <a:defRPr sz="1200">
                <a:solidFill>
                  <a:schemeClr val="lt2"/>
                </a:solidFill>
                <a:latin typeface="Libre Franklin"/>
                <a:ea typeface="Libre Franklin"/>
                <a:cs typeface="Libre Franklin"/>
                <a:sym typeface="Libre Franklin"/>
              </a:defRPr>
            </a:lvl3pPr>
            <a:lvl4pPr indent="0" lvl="3" marL="0" algn="r">
              <a:spcBef>
                <a:spcPts val="0"/>
              </a:spcBef>
              <a:buNone/>
              <a:defRPr sz="1200">
                <a:solidFill>
                  <a:schemeClr val="lt2"/>
                </a:solidFill>
                <a:latin typeface="Libre Franklin"/>
                <a:ea typeface="Libre Franklin"/>
                <a:cs typeface="Libre Franklin"/>
                <a:sym typeface="Libre Franklin"/>
              </a:defRPr>
            </a:lvl4pPr>
            <a:lvl5pPr indent="0" lvl="4" marL="0" algn="r">
              <a:spcBef>
                <a:spcPts val="0"/>
              </a:spcBef>
              <a:buNone/>
              <a:defRPr sz="1200">
                <a:solidFill>
                  <a:schemeClr val="lt2"/>
                </a:solidFill>
                <a:latin typeface="Libre Franklin"/>
                <a:ea typeface="Libre Franklin"/>
                <a:cs typeface="Libre Franklin"/>
                <a:sym typeface="Libre Franklin"/>
              </a:defRPr>
            </a:lvl5pPr>
            <a:lvl6pPr indent="0" lvl="5" marL="0" algn="r">
              <a:spcBef>
                <a:spcPts val="0"/>
              </a:spcBef>
              <a:buNone/>
              <a:defRPr sz="1200">
                <a:solidFill>
                  <a:schemeClr val="lt2"/>
                </a:solidFill>
                <a:latin typeface="Libre Franklin"/>
                <a:ea typeface="Libre Franklin"/>
                <a:cs typeface="Libre Franklin"/>
                <a:sym typeface="Libre Franklin"/>
              </a:defRPr>
            </a:lvl6pPr>
            <a:lvl7pPr indent="0" lvl="6" marL="0" algn="r">
              <a:spcBef>
                <a:spcPts val="0"/>
              </a:spcBef>
              <a:buNone/>
              <a:defRPr sz="1200">
                <a:solidFill>
                  <a:schemeClr val="lt2"/>
                </a:solidFill>
                <a:latin typeface="Libre Franklin"/>
                <a:ea typeface="Libre Franklin"/>
                <a:cs typeface="Libre Franklin"/>
                <a:sym typeface="Libre Franklin"/>
              </a:defRPr>
            </a:lvl7pPr>
            <a:lvl8pPr indent="0" lvl="7" marL="0" algn="r">
              <a:spcBef>
                <a:spcPts val="0"/>
              </a:spcBef>
              <a:buNone/>
              <a:defRPr sz="1200">
                <a:solidFill>
                  <a:schemeClr val="lt2"/>
                </a:solidFill>
                <a:latin typeface="Libre Franklin"/>
                <a:ea typeface="Libre Franklin"/>
                <a:cs typeface="Libre Franklin"/>
                <a:sym typeface="Libre Franklin"/>
              </a:defRPr>
            </a:lvl8pPr>
            <a:lvl9pPr indent="0" lvl="8" marL="0" algn="r">
              <a:spcBef>
                <a:spcPts val="0"/>
              </a:spcBef>
              <a:buNone/>
              <a:defRPr sz="1200">
                <a:solidFill>
                  <a:schemeClr val="lt2"/>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s-ES"/>
              <a:t>‹#›</a:t>
            </a:fld>
            <a:endParaRPr/>
          </a:p>
        </p:txBody>
      </p:sp>
      <p:sp>
        <p:nvSpPr>
          <p:cNvPr id="42" name="Google Shape;42;p5" title="Crop Mark"/>
          <p:cNvSpPr/>
          <p:nvPr/>
        </p:nvSpPr>
        <p:spPr>
          <a:xfrm>
            <a:off x="8151962" y="1685652"/>
            <a:ext cx="3275013" cy="4408488"/>
          </a:xfrm>
          <a:custGeom>
            <a:rect b="b" l="l" r="r" t="t"/>
            <a:pathLst>
              <a:path extrusionOk="0" h="5554" w="4125">
                <a:moveTo>
                  <a:pt x="3614" y="0"/>
                </a:moveTo>
                <a:lnTo>
                  <a:pt x="4125" y="0"/>
                </a:lnTo>
                <a:lnTo>
                  <a:pt x="4125" y="5554"/>
                </a:lnTo>
                <a:lnTo>
                  <a:pt x="0" y="5554"/>
                </a:lnTo>
                <a:lnTo>
                  <a:pt x="0" y="5074"/>
                </a:lnTo>
                <a:lnTo>
                  <a:pt x="3614" y="5074"/>
                </a:lnTo>
                <a:lnTo>
                  <a:pt x="3614" y="0"/>
                </a:lnTo>
                <a:close/>
              </a:path>
            </a:pathLst>
          </a:custGeom>
          <a:solidFill>
            <a:schemeClr val="lt2"/>
          </a:solid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43" name="Shape 43"/>
        <p:cNvGrpSpPr/>
        <p:nvPr/>
      </p:nvGrpSpPr>
      <p:grpSpPr>
        <a:xfrm>
          <a:off x="0" y="0"/>
          <a:ext cx="0" cy="0"/>
          <a:chOff x="0" y="0"/>
          <a:chExt cx="0" cy="0"/>
        </a:xfrm>
      </p:grpSpPr>
      <p:sp>
        <p:nvSpPr>
          <p:cNvPr id="44" name="Google Shape;44;p6"/>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lvl1pPr lvl="0" algn="l">
              <a:lnSpc>
                <a:spcPct val="89000"/>
              </a:lnSpc>
              <a:spcBef>
                <a:spcPts val="0"/>
              </a:spcBef>
              <a:spcAft>
                <a:spcPts val="0"/>
              </a:spcAft>
              <a:buClr>
                <a:schemeClr val="dk2"/>
              </a:buClr>
              <a:buSzPts val="4400"/>
              <a:buFont typeface="Libre Franklin"/>
              <a:buNone/>
              <a:defRPr>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6"/>
          <p:cNvSpPr txBox="1"/>
          <p:nvPr>
            <p:ph idx="1" type="body"/>
          </p:nvPr>
        </p:nvSpPr>
        <p:spPr>
          <a:xfrm>
            <a:off x="1371600" y="2285999"/>
            <a:ext cx="4447786" cy="3581401"/>
          </a:xfrm>
          <a:prstGeom prst="rect">
            <a:avLst/>
          </a:prstGeom>
          <a:noFill/>
          <a:ln>
            <a:noFill/>
          </a:ln>
        </p:spPr>
        <p:txBody>
          <a:bodyPr anchorCtr="0" anchor="t" bIns="45700" lIns="91425" spcFirstLastPara="1" rIns="91425" wrap="square" tIns="45700">
            <a:noAutofit/>
          </a:bodyPr>
          <a:lstStyle>
            <a:lvl1pPr indent="-355600" lvl="0" marL="457200" algn="l">
              <a:lnSpc>
                <a:spcPct val="94000"/>
              </a:lnSpc>
              <a:spcBef>
                <a:spcPts val="1000"/>
              </a:spcBef>
              <a:spcAft>
                <a:spcPts val="0"/>
              </a:spcAft>
              <a:buClr>
                <a:schemeClr val="dk2"/>
              </a:buClr>
              <a:buSzPts val="2000"/>
              <a:buChar char="■"/>
              <a:defRPr>
                <a:solidFill>
                  <a:schemeClr val="dk2"/>
                </a:solidFill>
              </a:defRPr>
            </a:lvl1pPr>
            <a:lvl2pPr indent="-355600" lvl="1" marL="914400" algn="l">
              <a:lnSpc>
                <a:spcPct val="94000"/>
              </a:lnSpc>
              <a:spcBef>
                <a:spcPts val="500"/>
              </a:spcBef>
              <a:spcAft>
                <a:spcPts val="0"/>
              </a:spcAft>
              <a:buClr>
                <a:schemeClr val="dk2"/>
              </a:buClr>
              <a:buSzPts val="2000"/>
              <a:buChar char="–"/>
              <a:defRPr>
                <a:solidFill>
                  <a:schemeClr val="dk2"/>
                </a:solidFill>
              </a:defRPr>
            </a:lvl2pPr>
            <a:lvl3pPr indent="-342900" lvl="2" marL="1371600" algn="l">
              <a:lnSpc>
                <a:spcPct val="94000"/>
              </a:lnSpc>
              <a:spcBef>
                <a:spcPts val="500"/>
              </a:spcBef>
              <a:spcAft>
                <a:spcPts val="0"/>
              </a:spcAft>
              <a:buClr>
                <a:schemeClr val="dk2"/>
              </a:buClr>
              <a:buSzPts val="1800"/>
              <a:buChar char="■"/>
              <a:defRPr>
                <a:solidFill>
                  <a:schemeClr val="dk2"/>
                </a:solidFill>
              </a:defRPr>
            </a:lvl3pPr>
            <a:lvl4pPr indent="-342900" lvl="3" marL="1828800" algn="l">
              <a:lnSpc>
                <a:spcPct val="94000"/>
              </a:lnSpc>
              <a:spcBef>
                <a:spcPts val="500"/>
              </a:spcBef>
              <a:spcAft>
                <a:spcPts val="0"/>
              </a:spcAft>
              <a:buClr>
                <a:schemeClr val="dk2"/>
              </a:buClr>
              <a:buSzPts val="1800"/>
              <a:buChar char="–"/>
              <a:defRPr>
                <a:solidFill>
                  <a:schemeClr val="dk2"/>
                </a:solidFill>
              </a:defRPr>
            </a:lvl4pPr>
            <a:lvl5pPr indent="-330200" lvl="4" marL="2286000" algn="l">
              <a:lnSpc>
                <a:spcPct val="94000"/>
              </a:lnSpc>
              <a:spcBef>
                <a:spcPts val="500"/>
              </a:spcBef>
              <a:spcAft>
                <a:spcPts val="0"/>
              </a:spcAft>
              <a:buClr>
                <a:schemeClr val="dk2"/>
              </a:buClr>
              <a:buSzPts val="1600"/>
              <a:buChar char="■"/>
              <a:defRPr>
                <a:solidFill>
                  <a:schemeClr val="dk2"/>
                </a:solidFill>
              </a:defRPr>
            </a:lvl5pPr>
            <a:lvl6pPr indent="-342900" lvl="5" marL="2743200" algn="l">
              <a:lnSpc>
                <a:spcPct val="94000"/>
              </a:lnSpc>
              <a:spcBef>
                <a:spcPts val="500"/>
              </a:spcBef>
              <a:spcAft>
                <a:spcPts val="0"/>
              </a:spcAft>
              <a:buClr>
                <a:schemeClr val="dk2"/>
              </a:buClr>
              <a:buSzPts val="1800"/>
              <a:buChar char="–"/>
              <a:defRPr/>
            </a:lvl6pPr>
            <a:lvl7pPr indent="-342900" lvl="6" marL="3200400" algn="l">
              <a:lnSpc>
                <a:spcPct val="94000"/>
              </a:lnSpc>
              <a:spcBef>
                <a:spcPts val="500"/>
              </a:spcBef>
              <a:spcAft>
                <a:spcPts val="0"/>
              </a:spcAft>
              <a:buClr>
                <a:schemeClr val="dk2"/>
              </a:buClr>
              <a:buSzPts val="1800"/>
              <a:buChar char="■"/>
              <a:defRPr/>
            </a:lvl7pPr>
            <a:lvl8pPr indent="-342900" lvl="7" marL="3657600" algn="l">
              <a:lnSpc>
                <a:spcPct val="94000"/>
              </a:lnSpc>
              <a:spcBef>
                <a:spcPts val="500"/>
              </a:spcBef>
              <a:spcAft>
                <a:spcPts val="0"/>
              </a:spcAft>
              <a:buClr>
                <a:schemeClr val="dk2"/>
              </a:buClr>
              <a:buSzPts val="1800"/>
              <a:buChar char="–"/>
              <a:defRPr/>
            </a:lvl8pPr>
            <a:lvl9pPr indent="-342900" lvl="8" marL="4114800" algn="l">
              <a:lnSpc>
                <a:spcPct val="94000"/>
              </a:lnSpc>
              <a:spcBef>
                <a:spcPts val="500"/>
              </a:spcBef>
              <a:spcAft>
                <a:spcPts val="200"/>
              </a:spcAft>
              <a:buClr>
                <a:schemeClr val="dk2"/>
              </a:buClr>
              <a:buSzPts val="1800"/>
              <a:buChar char="■"/>
              <a:defRPr/>
            </a:lvl9pPr>
          </a:lstStyle>
          <a:p/>
        </p:txBody>
      </p:sp>
      <p:sp>
        <p:nvSpPr>
          <p:cNvPr id="46" name="Google Shape;46;p6"/>
          <p:cNvSpPr txBox="1"/>
          <p:nvPr>
            <p:ph idx="2" type="body"/>
          </p:nvPr>
        </p:nvSpPr>
        <p:spPr>
          <a:xfrm>
            <a:off x="6525403" y="2285999"/>
            <a:ext cx="4447786" cy="3581401"/>
          </a:xfrm>
          <a:prstGeom prst="rect">
            <a:avLst/>
          </a:prstGeom>
          <a:noFill/>
          <a:ln>
            <a:noFill/>
          </a:ln>
        </p:spPr>
        <p:txBody>
          <a:bodyPr anchorCtr="0" anchor="t" bIns="45700" lIns="91425" spcFirstLastPara="1" rIns="91425" wrap="square" tIns="45700">
            <a:noAutofit/>
          </a:bodyPr>
          <a:lstStyle>
            <a:lvl1pPr indent="-355600" lvl="0" marL="457200" algn="l">
              <a:lnSpc>
                <a:spcPct val="94000"/>
              </a:lnSpc>
              <a:spcBef>
                <a:spcPts val="1000"/>
              </a:spcBef>
              <a:spcAft>
                <a:spcPts val="0"/>
              </a:spcAft>
              <a:buClr>
                <a:schemeClr val="dk2"/>
              </a:buClr>
              <a:buSzPts val="2000"/>
              <a:buChar char="■"/>
              <a:defRPr>
                <a:solidFill>
                  <a:schemeClr val="dk2"/>
                </a:solidFill>
              </a:defRPr>
            </a:lvl1pPr>
            <a:lvl2pPr indent="-355600" lvl="1" marL="914400" algn="l">
              <a:lnSpc>
                <a:spcPct val="94000"/>
              </a:lnSpc>
              <a:spcBef>
                <a:spcPts val="500"/>
              </a:spcBef>
              <a:spcAft>
                <a:spcPts val="0"/>
              </a:spcAft>
              <a:buClr>
                <a:schemeClr val="dk2"/>
              </a:buClr>
              <a:buSzPts val="2000"/>
              <a:buChar char="–"/>
              <a:defRPr>
                <a:solidFill>
                  <a:schemeClr val="dk2"/>
                </a:solidFill>
              </a:defRPr>
            </a:lvl2pPr>
            <a:lvl3pPr indent="-342900" lvl="2" marL="1371600" algn="l">
              <a:lnSpc>
                <a:spcPct val="94000"/>
              </a:lnSpc>
              <a:spcBef>
                <a:spcPts val="500"/>
              </a:spcBef>
              <a:spcAft>
                <a:spcPts val="0"/>
              </a:spcAft>
              <a:buClr>
                <a:schemeClr val="dk2"/>
              </a:buClr>
              <a:buSzPts val="1800"/>
              <a:buChar char="■"/>
              <a:defRPr>
                <a:solidFill>
                  <a:schemeClr val="dk2"/>
                </a:solidFill>
              </a:defRPr>
            </a:lvl3pPr>
            <a:lvl4pPr indent="-342900" lvl="3" marL="1828800" algn="l">
              <a:lnSpc>
                <a:spcPct val="94000"/>
              </a:lnSpc>
              <a:spcBef>
                <a:spcPts val="500"/>
              </a:spcBef>
              <a:spcAft>
                <a:spcPts val="0"/>
              </a:spcAft>
              <a:buClr>
                <a:schemeClr val="dk2"/>
              </a:buClr>
              <a:buSzPts val="1800"/>
              <a:buChar char="–"/>
              <a:defRPr>
                <a:solidFill>
                  <a:schemeClr val="dk2"/>
                </a:solidFill>
              </a:defRPr>
            </a:lvl4pPr>
            <a:lvl5pPr indent="-330200" lvl="4" marL="2286000" algn="l">
              <a:lnSpc>
                <a:spcPct val="94000"/>
              </a:lnSpc>
              <a:spcBef>
                <a:spcPts val="500"/>
              </a:spcBef>
              <a:spcAft>
                <a:spcPts val="0"/>
              </a:spcAft>
              <a:buClr>
                <a:schemeClr val="dk2"/>
              </a:buClr>
              <a:buSzPts val="1600"/>
              <a:buChar char="■"/>
              <a:defRPr>
                <a:solidFill>
                  <a:schemeClr val="dk2"/>
                </a:solidFill>
              </a:defRPr>
            </a:lvl5pPr>
            <a:lvl6pPr indent="-342900" lvl="5" marL="2743200" algn="l">
              <a:lnSpc>
                <a:spcPct val="94000"/>
              </a:lnSpc>
              <a:spcBef>
                <a:spcPts val="500"/>
              </a:spcBef>
              <a:spcAft>
                <a:spcPts val="0"/>
              </a:spcAft>
              <a:buClr>
                <a:schemeClr val="dk2"/>
              </a:buClr>
              <a:buSzPts val="1800"/>
              <a:buChar char="–"/>
              <a:defRPr/>
            </a:lvl6pPr>
            <a:lvl7pPr indent="-342900" lvl="6" marL="3200400" algn="l">
              <a:lnSpc>
                <a:spcPct val="94000"/>
              </a:lnSpc>
              <a:spcBef>
                <a:spcPts val="500"/>
              </a:spcBef>
              <a:spcAft>
                <a:spcPts val="0"/>
              </a:spcAft>
              <a:buClr>
                <a:schemeClr val="dk2"/>
              </a:buClr>
              <a:buSzPts val="1800"/>
              <a:buChar char="■"/>
              <a:defRPr/>
            </a:lvl7pPr>
            <a:lvl8pPr indent="-342900" lvl="7" marL="3657600" algn="l">
              <a:lnSpc>
                <a:spcPct val="94000"/>
              </a:lnSpc>
              <a:spcBef>
                <a:spcPts val="500"/>
              </a:spcBef>
              <a:spcAft>
                <a:spcPts val="0"/>
              </a:spcAft>
              <a:buClr>
                <a:schemeClr val="dk2"/>
              </a:buClr>
              <a:buSzPts val="1800"/>
              <a:buChar char="–"/>
              <a:defRPr/>
            </a:lvl8pPr>
            <a:lvl9pPr indent="-342900" lvl="8" marL="4114800" algn="l">
              <a:lnSpc>
                <a:spcPct val="94000"/>
              </a:lnSpc>
              <a:spcBef>
                <a:spcPts val="500"/>
              </a:spcBef>
              <a:spcAft>
                <a:spcPts val="200"/>
              </a:spcAft>
              <a:buClr>
                <a:schemeClr val="dk2"/>
              </a:buClr>
              <a:buSzPts val="1800"/>
              <a:buChar char="■"/>
              <a:defRPr/>
            </a:lvl9pPr>
          </a:lstStyle>
          <a:p/>
        </p:txBody>
      </p:sp>
      <p:sp>
        <p:nvSpPr>
          <p:cNvPr id="47" name="Google Shape;47;p6"/>
          <p:cNvSpPr txBox="1"/>
          <p:nvPr>
            <p:ph idx="10" type="dt"/>
          </p:nvPr>
        </p:nvSpPr>
        <p:spPr>
          <a:xfrm>
            <a:off x="1390650" y="6453386"/>
            <a:ext cx="1204572"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1" type="ftr"/>
          </p:nvPr>
        </p:nvSpPr>
        <p:spPr>
          <a:xfrm>
            <a:off x="2893564" y="6453386"/>
            <a:ext cx="6280830"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6"/>
          <p:cNvSpPr txBox="1"/>
          <p:nvPr>
            <p:ph idx="12" type="sldNum"/>
          </p:nvPr>
        </p:nvSpPr>
        <p:spPr>
          <a:xfrm>
            <a:off x="9472736"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50" name="Shape 50"/>
        <p:cNvGrpSpPr/>
        <p:nvPr/>
      </p:nvGrpSpPr>
      <p:grpSpPr>
        <a:xfrm>
          <a:off x="0" y="0"/>
          <a:ext cx="0" cy="0"/>
          <a:chOff x="0" y="0"/>
          <a:chExt cx="0" cy="0"/>
        </a:xfrm>
      </p:grpSpPr>
      <p:sp>
        <p:nvSpPr>
          <p:cNvPr id="51" name="Google Shape;51;p7"/>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lvl1pPr lvl="0" algn="l">
              <a:lnSpc>
                <a:spcPct val="89000"/>
              </a:lnSpc>
              <a:spcBef>
                <a:spcPts val="0"/>
              </a:spcBef>
              <a:spcAft>
                <a:spcPts val="0"/>
              </a:spcAft>
              <a:buClr>
                <a:schemeClr val="dk2"/>
              </a:buClr>
              <a:buSzPts val="4400"/>
              <a:buFont typeface="Libre Franklin"/>
              <a:buNone/>
              <a:defRPr>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7"/>
          <p:cNvSpPr txBox="1"/>
          <p:nvPr>
            <p:ph idx="1" type="body"/>
          </p:nvPr>
        </p:nvSpPr>
        <p:spPr>
          <a:xfrm>
            <a:off x="1371600" y="2340864"/>
            <a:ext cx="4443984" cy="823912"/>
          </a:xfrm>
          <a:prstGeom prst="rect">
            <a:avLst/>
          </a:prstGeom>
          <a:noFill/>
          <a:ln>
            <a:noFill/>
          </a:ln>
        </p:spPr>
        <p:txBody>
          <a:bodyPr anchorCtr="0" anchor="b" bIns="45700" lIns="91425" spcFirstLastPara="1" rIns="91425" wrap="square" tIns="45700">
            <a:noAutofit/>
          </a:bodyPr>
          <a:lstStyle>
            <a:lvl1pPr indent="-228600" lvl="0" marL="457200" algn="l">
              <a:lnSpc>
                <a:spcPct val="84000"/>
              </a:lnSpc>
              <a:spcBef>
                <a:spcPts val="0"/>
              </a:spcBef>
              <a:spcAft>
                <a:spcPts val="0"/>
              </a:spcAft>
              <a:buClr>
                <a:schemeClr val="dk2"/>
              </a:buClr>
              <a:buSzPts val="3000"/>
              <a:buNone/>
              <a:defRPr b="0" sz="3000">
                <a:solidFill>
                  <a:schemeClr val="dk2"/>
                </a:solidFill>
              </a:defRPr>
            </a:lvl1pPr>
            <a:lvl2pPr indent="-228600" lvl="1" marL="914400" algn="l">
              <a:lnSpc>
                <a:spcPct val="94000"/>
              </a:lnSpc>
              <a:spcBef>
                <a:spcPts val="500"/>
              </a:spcBef>
              <a:spcAft>
                <a:spcPts val="0"/>
              </a:spcAft>
              <a:buClr>
                <a:schemeClr val="dk2"/>
              </a:buClr>
              <a:buSzPts val="2000"/>
              <a:buNone/>
              <a:defRPr b="1" sz="2000"/>
            </a:lvl2pPr>
            <a:lvl3pPr indent="-228600" lvl="2" marL="1371600" algn="l">
              <a:lnSpc>
                <a:spcPct val="94000"/>
              </a:lnSpc>
              <a:spcBef>
                <a:spcPts val="500"/>
              </a:spcBef>
              <a:spcAft>
                <a:spcPts val="0"/>
              </a:spcAft>
              <a:buClr>
                <a:schemeClr val="dk2"/>
              </a:buClr>
              <a:buSzPts val="1800"/>
              <a:buNone/>
              <a:defRPr b="1" sz="1800"/>
            </a:lvl3pPr>
            <a:lvl4pPr indent="-228600" lvl="3" marL="1828800" algn="l">
              <a:lnSpc>
                <a:spcPct val="94000"/>
              </a:lnSpc>
              <a:spcBef>
                <a:spcPts val="500"/>
              </a:spcBef>
              <a:spcAft>
                <a:spcPts val="0"/>
              </a:spcAft>
              <a:buClr>
                <a:schemeClr val="dk2"/>
              </a:buClr>
              <a:buSzPts val="1600"/>
              <a:buNone/>
              <a:defRPr b="1" sz="1600"/>
            </a:lvl4pPr>
            <a:lvl5pPr indent="-228600" lvl="4" marL="2286000" algn="l">
              <a:lnSpc>
                <a:spcPct val="94000"/>
              </a:lnSpc>
              <a:spcBef>
                <a:spcPts val="500"/>
              </a:spcBef>
              <a:spcAft>
                <a:spcPts val="0"/>
              </a:spcAft>
              <a:buClr>
                <a:schemeClr val="dk2"/>
              </a:buClr>
              <a:buSzPts val="1600"/>
              <a:buNone/>
              <a:defRPr b="1" sz="1600"/>
            </a:lvl5pPr>
            <a:lvl6pPr indent="-228600" lvl="5" marL="2743200" algn="l">
              <a:lnSpc>
                <a:spcPct val="94000"/>
              </a:lnSpc>
              <a:spcBef>
                <a:spcPts val="500"/>
              </a:spcBef>
              <a:spcAft>
                <a:spcPts val="0"/>
              </a:spcAft>
              <a:buClr>
                <a:schemeClr val="dk2"/>
              </a:buClr>
              <a:buSzPts val="1600"/>
              <a:buNone/>
              <a:defRPr b="1" sz="1600"/>
            </a:lvl6pPr>
            <a:lvl7pPr indent="-228600" lvl="6" marL="3200400" algn="l">
              <a:lnSpc>
                <a:spcPct val="94000"/>
              </a:lnSpc>
              <a:spcBef>
                <a:spcPts val="500"/>
              </a:spcBef>
              <a:spcAft>
                <a:spcPts val="0"/>
              </a:spcAft>
              <a:buClr>
                <a:schemeClr val="dk2"/>
              </a:buClr>
              <a:buSzPts val="1600"/>
              <a:buNone/>
              <a:defRPr b="1" sz="1600"/>
            </a:lvl7pPr>
            <a:lvl8pPr indent="-228600" lvl="7" marL="3657600" algn="l">
              <a:lnSpc>
                <a:spcPct val="94000"/>
              </a:lnSpc>
              <a:spcBef>
                <a:spcPts val="500"/>
              </a:spcBef>
              <a:spcAft>
                <a:spcPts val="0"/>
              </a:spcAft>
              <a:buClr>
                <a:schemeClr val="dk2"/>
              </a:buClr>
              <a:buSzPts val="1600"/>
              <a:buNone/>
              <a:defRPr b="1" sz="1600"/>
            </a:lvl8pPr>
            <a:lvl9pPr indent="-228600" lvl="8" marL="4114800" algn="l">
              <a:lnSpc>
                <a:spcPct val="94000"/>
              </a:lnSpc>
              <a:spcBef>
                <a:spcPts val="500"/>
              </a:spcBef>
              <a:spcAft>
                <a:spcPts val="200"/>
              </a:spcAft>
              <a:buClr>
                <a:schemeClr val="dk2"/>
              </a:buClr>
              <a:buSzPts val="1600"/>
              <a:buNone/>
              <a:defRPr b="1" sz="1600"/>
            </a:lvl9pPr>
          </a:lstStyle>
          <a:p/>
        </p:txBody>
      </p:sp>
      <p:sp>
        <p:nvSpPr>
          <p:cNvPr id="53" name="Google Shape;53;p7"/>
          <p:cNvSpPr txBox="1"/>
          <p:nvPr>
            <p:ph idx="2" type="body"/>
          </p:nvPr>
        </p:nvSpPr>
        <p:spPr>
          <a:xfrm>
            <a:off x="1371600" y="3305207"/>
            <a:ext cx="4443984" cy="2562193"/>
          </a:xfrm>
          <a:prstGeom prst="rect">
            <a:avLst/>
          </a:prstGeom>
          <a:noFill/>
          <a:ln>
            <a:noFill/>
          </a:ln>
        </p:spPr>
        <p:txBody>
          <a:bodyPr anchorCtr="0" anchor="t" bIns="45700" lIns="91425" spcFirstLastPara="1" rIns="91425" wrap="square" tIns="45700">
            <a:noAutofit/>
          </a:bodyPr>
          <a:lstStyle>
            <a:lvl1pPr indent="-355600" lvl="0" marL="457200" algn="l">
              <a:lnSpc>
                <a:spcPct val="94000"/>
              </a:lnSpc>
              <a:spcBef>
                <a:spcPts val="1000"/>
              </a:spcBef>
              <a:spcAft>
                <a:spcPts val="0"/>
              </a:spcAft>
              <a:buClr>
                <a:schemeClr val="dk2"/>
              </a:buClr>
              <a:buSzPts val="2000"/>
              <a:buChar char="■"/>
              <a:defRPr>
                <a:solidFill>
                  <a:schemeClr val="dk2"/>
                </a:solidFill>
              </a:defRPr>
            </a:lvl1pPr>
            <a:lvl2pPr indent="-355600" lvl="1" marL="914400" algn="l">
              <a:lnSpc>
                <a:spcPct val="94000"/>
              </a:lnSpc>
              <a:spcBef>
                <a:spcPts val="500"/>
              </a:spcBef>
              <a:spcAft>
                <a:spcPts val="0"/>
              </a:spcAft>
              <a:buClr>
                <a:schemeClr val="dk2"/>
              </a:buClr>
              <a:buSzPts val="2000"/>
              <a:buChar char="–"/>
              <a:defRPr>
                <a:solidFill>
                  <a:schemeClr val="dk2"/>
                </a:solidFill>
              </a:defRPr>
            </a:lvl2pPr>
            <a:lvl3pPr indent="-342900" lvl="2" marL="1371600" algn="l">
              <a:lnSpc>
                <a:spcPct val="94000"/>
              </a:lnSpc>
              <a:spcBef>
                <a:spcPts val="500"/>
              </a:spcBef>
              <a:spcAft>
                <a:spcPts val="0"/>
              </a:spcAft>
              <a:buClr>
                <a:schemeClr val="dk2"/>
              </a:buClr>
              <a:buSzPts val="1800"/>
              <a:buChar char="■"/>
              <a:defRPr>
                <a:solidFill>
                  <a:schemeClr val="dk2"/>
                </a:solidFill>
              </a:defRPr>
            </a:lvl3pPr>
            <a:lvl4pPr indent="-342900" lvl="3" marL="1828800" algn="l">
              <a:lnSpc>
                <a:spcPct val="94000"/>
              </a:lnSpc>
              <a:spcBef>
                <a:spcPts val="500"/>
              </a:spcBef>
              <a:spcAft>
                <a:spcPts val="0"/>
              </a:spcAft>
              <a:buClr>
                <a:schemeClr val="dk2"/>
              </a:buClr>
              <a:buSzPts val="1800"/>
              <a:buChar char="–"/>
              <a:defRPr>
                <a:solidFill>
                  <a:schemeClr val="dk2"/>
                </a:solidFill>
              </a:defRPr>
            </a:lvl4pPr>
            <a:lvl5pPr indent="-330200" lvl="4" marL="2286000" algn="l">
              <a:lnSpc>
                <a:spcPct val="94000"/>
              </a:lnSpc>
              <a:spcBef>
                <a:spcPts val="500"/>
              </a:spcBef>
              <a:spcAft>
                <a:spcPts val="0"/>
              </a:spcAft>
              <a:buClr>
                <a:schemeClr val="dk2"/>
              </a:buClr>
              <a:buSzPts val="1600"/>
              <a:buChar char="■"/>
              <a:defRPr>
                <a:solidFill>
                  <a:schemeClr val="dk2"/>
                </a:solidFill>
              </a:defRPr>
            </a:lvl5pPr>
            <a:lvl6pPr indent="-342900" lvl="5" marL="2743200" algn="l">
              <a:lnSpc>
                <a:spcPct val="94000"/>
              </a:lnSpc>
              <a:spcBef>
                <a:spcPts val="500"/>
              </a:spcBef>
              <a:spcAft>
                <a:spcPts val="0"/>
              </a:spcAft>
              <a:buClr>
                <a:schemeClr val="dk2"/>
              </a:buClr>
              <a:buSzPts val="1800"/>
              <a:buChar char="–"/>
              <a:defRPr/>
            </a:lvl6pPr>
            <a:lvl7pPr indent="-342900" lvl="6" marL="3200400" algn="l">
              <a:lnSpc>
                <a:spcPct val="94000"/>
              </a:lnSpc>
              <a:spcBef>
                <a:spcPts val="500"/>
              </a:spcBef>
              <a:spcAft>
                <a:spcPts val="0"/>
              </a:spcAft>
              <a:buClr>
                <a:schemeClr val="dk2"/>
              </a:buClr>
              <a:buSzPts val="1800"/>
              <a:buChar char="■"/>
              <a:defRPr/>
            </a:lvl7pPr>
            <a:lvl8pPr indent="-342900" lvl="7" marL="3657600" algn="l">
              <a:lnSpc>
                <a:spcPct val="94000"/>
              </a:lnSpc>
              <a:spcBef>
                <a:spcPts val="500"/>
              </a:spcBef>
              <a:spcAft>
                <a:spcPts val="0"/>
              </a:spcAft>
              <a:buClr>
                <a:schemeClr val="dk2"/>
              </a:buClr>
              <a:buSzPts val="1800"/>
              <a:buChar char="–"/>
              <a:defRPr/>
            </a:lvl8pPr>
            <a:lvl9pPr indent="-342900" lvl="8" marL="4114800" algn="l">
              <a:lnSpc>
                <a:spcPct val="94000"/>
              </a:lnSpc>
              <a:spcBef>
                <a:spcPts val="500"/>
              </a:spcBef>
              <a:spcAft>
                <a:spcPts val="200"/>
              </a:spcAft>
              <a:buClr>
                <a:schemeClr val="dk2"/>
              </a:buClr>
              <a:buSzPts val="1800"/>
              <a:buChar char="■"/>
              <a:defRPr/>
            </a:lvl9pPr>
          </a:lstStyle>
          <a:p/>
        </p:txBody>
      </p:sp>
      <p:sp>
        <p:nvSpPr>
          <p:cNvPr id="54" name="Google Shape;54;p7"/>
          <p:cNvSpPr txBox="1"/>
          <p:nvPr>
            <p:ph idx="3" type="body"/>
          </p:nvPr>
        </p:nvSpPr>
        <p:spPr>
          <a:xfrm>
            <a:off x="6525014" y="2340864"/>
            <a:ext cx="4443984" cy="823912"/>
          </a:xfrm>
          <a:prstGeom prst="rect">
            <a:avLst/>
          </a:prstGeom>
          <a:noFill/>
          <a:ln>
            <a:noFill/>
          </a:ln>
        </p:spPr>
        <p:txBody>
          <a:bodyPr anchorCtr="0" anchor="b" bIns="45700" lIns="91425" spcFirstLastPara="1" rIns="91425" wrap="square" tIns="45700">
            <a:noAutofit/>
          </a:bodyPr>
          <a:lstStyle>
            <a:lvl1pPr indent="-228600" lvl="0" marL="457200" algn="l">
              <a:lnSpc>
                <a:spcPct val="84000"/>
              </a:lnSpc>
              <a:spcBef>
                <a:spcPts val="0"/>
              </a:spcBef>
              <a:spcAft>
                <a:spcPts val="0"/>
              </a:spcAft>
              <a:buClr>
                <a:schemeClr val="dk2"/>
              </a:buClr>
              <a:buSzPts val="3000"/>
              <a:buNone/>
              <a:defRPr b="0" sz="3000">
                <a:solidFill>
                  <a:schemeClr val="dk2"/>
                </a:solidFill>
              </a:defRPr>
            </a:lvl1pPr>
            <a:lvl2pPr indent="-228600" lvl="1" marL="914400" algn="l">
              <a:lnSpc>
                <a:spcPct val="94000"/>
              </a:lnSpc>
              <a:spcBef>
                <a:spcPts val="500"/>
              </a:spcBef>
              <a:spcAft>
                <a:spcPts val="0"/>
              </a:spcAft>
              <a:buClr>
                <a:schemeClr val="dk2"/>
              </a:buClr>
              <a:buSzPts val="2000"/>
              <a:buNone/>
              <a:defRPr b="1" sz="2000"/>
            </a:lvl2pPr>
            <a:lvl3pPr indent="-228600" lvl="2" marL="1371600" algn="l">
              <a:lnSpc>
                <a:spcPct val="94000"/>
              </a:lnSpc>
              <a:spcBef>
                <a:spcPts val="500"/>
              </a:spcBef>
              <a:spcAft>
                <a:spcPts val="0"/>
              </a:spcAft>
              <a:buClr>
                <a:schemeClr val="dk2"/>
              </a:buClr>
              <a:buSzPts val="1800"/>
              <a:buNone/>
              <a:defRPr b="1" sz="1800"/>
            </a:lvl3pPr>
            <a:lvl4pPr indent="-228600" lvl="3" marL="1828800" algn="l">
              <a:lnSpc>
                <a:spcPct val="94000"/>
              </a:lnSpc>
              <a:spcBef>
                <a:spcPts val="500"/>
              </a:spcBef>
              <a:spcAft>
                <a:spcPts val="0"/>
              </a:spcAft>
              <a:buClr>
                <a:schemeClr val="dk2"/>
              </a:buClr>
              <a:buSzPts val="1600"/>
              <a:buNone/>
              <a:defRPr b="1" sz="1600"/>
            </a:lvl4pPr>
            <a:lvl5pPr indent="-228600" lvl="4" marL="2286000" algn="l">
              <a:lnSpc>
                <a:spcPct val="94000"/>
              </a:lnSpc>
              <a:spcBef>
                <a:spcPts val="500"/>
              </a:spcBef>
              <a:spcAft>
                <a:spcPts val="0"/>
              </a:spcAft>
              <a:buClr>
                <a:schemeClr val="dk2"/>
              </a:buClr>
              <a:buSzPts val="1600"/>
              <a:buNone/>
              <a:defRPr b="1" sz="1600"/>
            </a:lvl5pPr>
            <a:lvl6pPr indent="-228600" lvl="5" marL="2743200" algn="l">
              <a:lnSpc>
                <a:spcPct val="94000"/>
              </a:lnSpc>
              <a:spcBef>
                <a:spcPts val="500"/>
              </a:spcBef>
              <a:spcAft>
                <a:spcPts val="0"/>
              </a:spcAft>
              <a:buClr>
                <a:schemeClr val="dk2"/>
              </a:buClr>
              <a:buSzPts val="1600"/>
              <a:buNone/>
              <a:defRPr b="1" sz="1600"/>
            </a:lvl6pPr>
            <a:lvl7pPr indent="-228600" lvl="6" marL="3200400" algn="l">
              <a:lnSpc>
                <a:spcPct val="94000"/>
              </a:lnSpc>
              <a:spcBef>
                <a:spcPts val="500"/>
              </a:spcBef>
              <a:spcAft>
                <a:spcPts val="0"/>
              </a:spcAft>
              <a:buClr>
                <a:schemeClr val="dk2"/>
              </a:buClr>
              <a:buSzPts val="1600"/>
              <a:buNone/>
              <a:defRPr b="1" sz="1600"/>
            </a:lvl7pPr>
            <a:lvl8pPr indent="-228600" lvl="7" marL="3657600" algn="l">
              <a:lnSpc>
                <a:spcPct val="94000"/>
              </a:lnSpc>
              <a:spcBef>
                <a:spcPts val="500"/>
              </a:spcBef>
              <a:spcAft>
                <a:spcPts val="0"/>
              </a:spcAft>
              <a:buClr>
                <a:schemeClr val="dk2"/>
              </a:buClr>
              <a:buSzPts val="1600"/>
              <a:buNone/>
              <a:defRPr b="1" sz="1600"/>
            </a:lvl8pPr>
            <a:lvl9pPr indent="-228600" lvl="8" marL="4114800" algn="l">
              <a:lnSpc>
                <a:spcPct val="94000"/>
              </a:lnSpc>
              <a:spcBef>
                <a:spcPts val="500"/>
              </a:spcBef>
              <a:spcAft>
                <a:spcPts val="200"/>
              </a:spcAft>
              <a:buClr>
                <a:schemeClr val="dk2"/>
              </a:buClr>
              <a:buSzPts val="1600"/>
              <a:buNone/>
              <a:defRPr b="1" sz="1600"/>
            </a:lvl9pPr>
          </a:lstStyle>
          <a:p/>
        </p:txBody>
      </p:sp>
      <p:sp>
        <p:nvSpPr>
          <p:cNvPr id="55" name="Google Shape;55;p7"/>
          <p:cNvSpPr txBox="1"/>
          <p:nvPr>
            <p:ph idx="4" type="body"/>
          </p:nvPr>
        </p:nvSpPr>
        <p:spPr>
          <a:xfrm>
            <a:off x="6525014" y="3305207"/>
            <a:ext cx="4443984" cy="2562193"/>
          </a:xfrm>
          <a:prstGeom prst="rect">
            <a:avLst/>
          </a:prstGeom>
          <a:noFill/>
          <a:ln>
            <a:noFill/>
          </a:ln>
        </p:spPr>
        <p:txBody>
          <a:bodyPr anchorCtr="0" anchor="t" bIns="45700" lIns="91425" spcFirstLastPara="1" rIns="91425" wrap="square" tIns="45700">
            <a:noAutofit/>
          </a:bodyPr>
          <a:lstStyle>
            <a:lvl1pPr indent="-355600" lvl="0" marL="457200" algn="l">
              <a:lnSpc>
                <a:spcPct val="94000"/>
              </a:lnSpc>
              <a:spcBef>
                <a:spcPts val="1000"/>
              </a:spcBef>
              <a:spcAft>
                <a:spcPts val="0"/>
              </a:spcAft>
              <a:buClr>
                <a:schemeClr val="dk2"/>
              </a:buClr>
              <a:buSzPts val="2000"/>
              <a:buChar char="■"/>
              <a:defRPr>
                <a:solidFill>
                  <a:schemeClr val="dk2"/>
                </a:solidFill>
              </a:defRPr>
            </a:lvl1pPr>
            <a:lvl2pPr indent="-355600" lvl="1" marL="914400" algn="l">
              <a:lnSpc>
                <a:spcPct val="94000"/>
              </a:lnSpc>
              <a:spcBef>
                <a:spcPts val="500"/>
              </a:spcBef>
              <a:spcAft>
                <a:spcPts val="0"/>
              </a:spcAft>
              <a:buClr>
                <a:schemeClr val="dk2"/>
              </a:buClr>
              <a:buSzPts val="2000"/>
              <a:buChar char="–"/>
              <a:defRPr>
                <a:solidFill>
                  <a:schemeClr val="dk2"/>
                </a:solidFill>
              </a:defRPr>
            </a:lvl2pPr>
            <a:lvl3pPr indent="-342900" lvl="2" marL="1371600" algn="l">
              <a:lnSpc>
                <a:spcPct val="94000"/>
              </a:lnSpc>
              <a:spcBef>
                <a:spcPts val="500"/>
              </a:spcBef>
              <a:spcAft>
                <a:spcPts val="0"/>
              </a:spcAft>
              <a:buClr>
                <a:schemeClr val="dk2"/>
              </a:buClr>
              <a:buSzPts val="1800"/>
              <a:buChar char="■"/>
              <a:defRPr>
                <a:solidFill>
                  <a:schemeClr val="dk2"/>
                </a:solidFill>
              </a:defRPr>
            </a:lvl3pPr>
            <a:lvl4pPr indent="-342900" lvl="3" marL="1828800" algn="l">
              <a:lnSpc>
                <a:spcPct val="94000"/>
              </a:lnSpc>
              <a:spcBef>
                <a:spcPts val="500"/>
              </a:spcBef>
              <a:spcAft>
                <a:spcPts val="0"/>
              </a:spcAft>
              <a:buClr>
                <a:schemeClr val="dk2"/>
              </a:buClr>
              <a:buSzPts val="1800"/>
              <a:buChar char="–"/>
              <a:defRPr>
                <a:solidFill>
                  <a:schemeClr val="dk2"/>
                </a:solidFill>
              </a:defRPr>
            </a:lvl4pPr>
            <a:lvl5pPr indent="-330200" lvl="4" marL="2286000" algn="l">
              <a:lnSpc>
                <a:spcPct val="94000"/>
              </a:lnSpc>
              <a:spcBef>
                <a:spcPts val="500"/>
              </a:spcBef>
              <a:spcAft>
                <a:spcPts val="0"/>
              </a:spcAft>
              <a:buClr>
                <a:schemeClr val="dk2"/>
              </a:buClr>
              <a:buSzPts val="1600"/>
              <a:buChar char="■"/>
              <a:defRPr>
                <a:solidFill>
                  <a:schemeClr val="dk2"/>
                </a:solidFill>
              </a:defRPr>
            </a:lvl5pPr>
            <a:lvl6pPr indent="-342900" lvl="5" marL="2743200" algn="l">
              <a:lnSpc>
                <a:spcPct val="94000"/>
              </a:lnSpc>
              <a:spcBef>
                <a:spcPts val="500"/>
              </a:spcBef>
              <a:spcAft>
                <a:spcPts val="0"/>
              </a:spcAft>
              <a:buClr>
                <a:schemeClr val="dk2"/>
              </a:buClr>
              <a:buSzPts val="1800"/>
              <a:buChar char="–"/>
              <a:defRPr/>
            </a:lvl6pPr>
            <a:lvl7pPr indent="-342900" lvl="6" marL="3200400" algn="l">
              <a:lnSpc>
                <a:spcPct val="94000"/>
              </a:lnSpc>
              <a:spcBef>
                <a:spcPts val="500"/>
              </a:spcBef>
              <a:spcAft>
                <a:spcPts val="0"/>
              </a:spcAft>
              <a:buClr>
                <a:schemeClr val="dk2"/>
              </a:buClr>
              <a:buSzPts val="1800"/>
              <a:buChar char="■"/>
              <a:defRPr/>
            </a:lvl7pPr>
            <a:lvl8pPr indent="-342900" lvl="7" marL="3657600" algn="l">
              <a:lnSpc>
                <a:spcPct val="94000"/>
              </a:lnSpc>
              <a:spcBef>
                <a:spcPts val="500"/>
              </a:spcBef>
              <a:spcAft>
                <a:spcPts val="0"/>
              </a:spcAft>
              <a:buClr>
                <a:schemeClr val="dk2"/>
              </a:buClr>
              <a:buSzPts val="1800"/>
              <a:buChar char="–"/>
              <a:defRPr/>
            </a:lvl8pPr>
            <a:lvl9pPr indent="-342900" lvl="8" marL="4114800" algn="l">
              <a:lnSpc>
                <a:spcPct val="94000"/>
              </a:lnSpc>
              <a:spcBef>
                <a:spcPts val="500"/>
              </a:spcBef>
              <a:spcAft>
                <a:spcPts val="200"/>
              </a:spcAft>
              <a:buClr>
                <a:schemeClr val="dk2"/>
              </a:buClr>
              <a:buSzPts val="1800"/>
              <a:buChar char="■"/>
              <a:defRPr/>
            </a:lvl9pPr>
          </a:lstStyle>
          <a:p/>
        </p:txBody>
      </p:sp>
      <p:sp>
        <p:nvSpPr>
          <p:cNvPr id="56" name="Google Shape;56;p7"/>
          <p:cNvSpPr txBox="1"/>
          <p:nvPr>
            <p:ph idx="10" type="dt"/>
          </p:nvPr>
        </p:nvSpPr>
        <p:spPr>
          <a:xfrm>
            <a:off x="1390650" y="6453386"/>
            <a:ext cx="1204572"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7"/>
          <p:cNvSpPr txBox="1"/>
          <p:nvPr>
            <p:ph idx="11" type="ftr"/>
          </p:nvPr>
        </p:nvSpPr>
        <p:spPr>
          <a:xfrm>
            <a:off x="2893564" y="6453386"/>
            <a:ext cx="6280830"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7"/>
          <p:cNvSpPr txBox="1"/>
          <p:nvPr>
            <p:ph idx="12" type="sldNum"/>
          </p:nvPr>
        </p:nvSpPr>
        <p:spPr>
          <a:xfrm>
            <a:off x="9472736"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9" name="Shape 59"/>
        <p:cNvGrpSpPr/>
        <p:nvPr/>
      </p:nvGrpSpPr>
      <p:grpSpPr>
        <a:xfrm>
          <a:off x="0" y="0"/>
          <a:ext cx="0" cy="0"/>
          <a:chOff x="0" y="0"/>
          <a:chExt cx="0" cy="0"/>
        </a:xfrm>
      </p:grpSpPr>
      <p:sp>
        <p:nvSpPr>
          <p:cNvPr id="60" name="Google Shape;60;p8"/>
          <p:cNvSpPr txBox="1"/>
          <p:nvPr>
            <p:ph idx="10" type="dt"/>
          </p:nvPr>
        </p:nvSpPr>
        <p:spPr>
          <a:xfrm>
            <a:off x="1390650" y="6453386"/>
            <a:ext cx="1204572"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8"/>
          <p:cNvSpPr txBox="1"/>
          <p:nvPr>
            <p:ph idx="11" type="ftr"/>
          </p:nvPr>
        </p:nvSpPr>
        <p:spPr>
          <a:xfrm>
            <a:off x="2893564" y="6453386"/>
            <a:ext cx="6280830"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8"/>
          <p:cNvSpPr txBox="1"/>
          <p:nvPr>
            <p:ph idx="12" type="sldNum"/>
          </p:nvPr>
        </p:nvSpPr>
        <p:spPr>
          <a:xfrm>
            <a:off x="9472736"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showMasterSp="0" type="objTx">
  <p:cSld name="OBJECT_WITH_CAPTION_TEXT">
    <p:spTree>
      <p:nvGrpSpPr>
        <p:cNvPr id="63" name="Shape 63"/>
        <p:cNvGrpSpPr/>
        <p:nvPr/>
      </p:nvGrpSpPr>
      <p:grpSpPr>
        <a:xfrm>
          <a:off x="0" y="0"/>
          <a:ext cx="0" cy="0"/>
          <a:chOff x="0" y="0"/>
          <a:chExt cx="0" cy="0"/>
        </a:xfrm>
      </p:grpSpPr>
      <p:sp>
        <p:nvSpPr>
          <p:cNvPr id="64" name="Google Shape;64;p9" title="Background Shape"/>
          <p:cNvSpPr/>
          <p:nvPr/>
        </p:nvSpPr>
        <p:spPr>
          <a:xfrm>
            <a:off x="0" y="376"/>
            <a:ext cx="5303520" cy="6857624"/>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txBox="1"/>
          <p:nvPr>
            <p:ph type="title"/>
          </p:nvPr>
        </p:nvSpPr>
        <p:spPr>
          <a:xfrm>
            <a:off x="723900" y="685800"/>
            <a:ext cx="3855720" cy="2157884"/>
          </a:xfrm>
          <a:prstGeom prst="rect">
            <a:avLst/>
          </a:prstGeom>
          <a:noFill/>
          <a:ln>
            <a:noFill/>
          </a:ln>
        </p:spPr>
        <p:txBody>
          <a:bodyPr anchorCtr="0" anchor="t" bIns="45700" lIns="91425" spcFirstLastPara="1" rIns="91425" wrap="square" tIns="45700">
            <a:noAutofit/>
          </a:bodyPr>
          <a:lstStyle>
            <a:lvl1pPr lvl="0" algn="l">
              <a:lnSpc>
                <a:spcPct val="84000"/>
              </a:lnSpc>
              <a:spcBef>
                <a:spcPts val="0"/>
              </a:spcBef>
              <a:spcAft>
                <a:spcPts val="0"/>
              </a:spcAft>
              <a:buClr>
                <a:schemeClr val="dk2"/>
              </a:buClr>
              <a:buSzPts val="4800"/>
              <a:buFont typeface="Libre Franklin"/>
              <a:buNone/>
              <a:defRPr sz="48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9"/>
          <p:cNvSpPr txBox="1"/>
          <p:nvPr>
            <p:ph idx="1" type="body"/>
          </p:nvPr>
        </p:nvSpPr>
        <p:spPr>
          <a:xfrm>
            <a:off x="6256020" y="685801"/>
            <a:ext cx="5212080" cy="5175250"/>
          </a:xfrm>
          <a:prstGeom prst="rect">
            <a:avLst/>
          </a:prstGeom>
          <a:noFill/>
          <a:ln>
            <a:noFill/>
          </a:ln>
        </p:spPr>
        <p:txBody>
          <a:bodyPr anchorCtr="0" anchor="t" bIns="45700" lIns="91425" spcFirstLastPara="1" rIns="91425" wrap="square" tIns="45700">
            <a:noAutofit/>
          </a:bodyPr>
          <a:lstStyle>
            <a:lvl1pPr indent="-355600" lvl="0" marL="457200" algn="l">
              <a:lnSpc>
                <a:spcPct val="94000"/>
              </a:lnSpc>
              <a:spcBef>
                <a:spcPts val="1000"/>
              </a:spcBef>
              <a:spcAft>
                <a:spcPts val="0"/>
              </a:spcAft>
              <a:buClr>
                <a:schemeClr val="dk2"/>
              </a:buClr>
              <a:buSzPts val="2000"/>
              <a:buChar char="■"/>
              <a:defRPr sz="2000"/>
            </a:lvl1pPr>
            <a:lvl2pPr indent="-355600" lvl="1" marL="914400" algn="l">
              <a:lnSpc>
                <a:spcPct val="94000"/>
              </a:lnSpc>
              <a:spcBef>
                <a:spcPts val="500"/>
              </a:spcBef>
              <a:spcAft>
                <a:spcPts val="0"/>
              </a:spcAft>
              <a:buClr>
                <a:schemeClr val="dk2"/>
              </a:buClr>
              <a:buSzPts val="2000"/>
              <a:buChar char="–"/>
              <a:defRPr sz="2000"/>
            </a:lvl2pPr>
            <a:lvl3pPr indent="-342900" lvl="2" marL="1371600" algn="l">
              <a:lnSpc>
                <a:spcPct val="94000"/>
              </a:lnSpc>
              <a:spcBef>
                <a:spcPts val="500"/>
              </a:spcBef>
              <a:spcAft>
                <a:spcPts val="0"/>
              </a:spcAft>
              <a:buClr>
                <a:schemeClr val="dk2"/>
              </a:buClr>
              <a:buSzPts val="1800"/>
              <a:buChar char="■"/>
              <a:defRPr sz="1800"/>
            </a:lvl3pPr>
            <a:lvl4pPr indent="-342900" lvl="3" marL="1828800" algn="l">
              <a:lnSpc>
                <a:spcPct val="94000"/>
              </a:lnSpc>
              <a:spcBef>
                <a:spcPts val="500"/>
              </a:spcBef>
              <a:spcAft>
                <a:spcPts val="0"/>
              </a:spcAft>
              <a:buClr>
                <a:schemeClr val="dk2"/>
              </a:buClr>
              <a:buSzPts val="1800"/>
              <a:buChar char="–"/>
              <a:defRPr sz="1800"/>
            </a:lvl4pPr>
            <a:lvl5pPr indent="-330200" lvl="4" marL="2286000" algn="l">
              <a:lnSpc>
                <a:spcPct val="94000"/>
              </a:lnSpc>
              <a:spcBef>
                <a:spcPts val="500"/>
              </a:spcBef>
              <a:spcAft>
                <a:spcPts val="0"/>
              </a:spcAft>
              <a:buClr>
                <a:schemeClr val="dk2"/>
              </a:buClr>
              <a:buSzPts val="1600"/>
              <a:buChar char="■"/>
              <a:defRPr sz="1600"/>
            </a:lvl5pPr>
            <a:lvl6pPr indent="-330200" lvl="5" marL="2743200" algn="l">
              <a:lnSpc>
                <a:spcPct val="94000"/>
              </a:lnSpc>
              <a:spcBef>
                <a:spcPts val="500"/>
              </a:spcBef>
              <a:spcAft>
                <a:spcPts val="0"/>
              </a:spcAft>
              <a:buClr>
                <a:schemeClr val="dk2"/>
              </a:buClr>
              <a:buSzPts val="1600"/>
              <a:buChar char="–"/>
              <a:defRPr sz="1600"/>
            </a:lvl6pPr>
            <a:lvl7pPr indent="-330200" lvl="6" marL="3200400" algn="l">
              <a:lnSpc>
                <a:spcPct val="94000"/>
              </a:lnSpc>
              <a:spcBef>
                <a:spcPts val="500"/>
              </a:spcBef>
              <a:spcAft>
                <a:spcPts val="0"/>
              </a:spcAft>
              <a:buClr>
                <a:schemeClr val="dk2"/>
              </a:buClr>
              <a:buSzPts val="1600"/>
              <a:buChar char="■"/>
              <a:defRPr sz="1600"/>
            </a:lvl7pPr>
            <a:lvl8pPr indent="-330200" lvl="7" marL="3657600" algn="l">
              <a:lnSpc>
                <a:spcPct val="94000"/>
              </a:lnSpc>
              <a:spcBef>
                <a:spcPts val="500"/>
              </a:spcBef>
              <a:spcAft>
                <a:spcPts val="0"/>
              </a:spcAft>
              <a:buClr>
                <a:schemeClr val="dk2"/>
              </a:buClr>
              <a:buSzPts val="1600"/>
              <a:buChar char="–"/>
              <a:defRPr sz="1600"/>
            </a:lvl8pPr>
            <a:lvl9pPr indent="-330200" lvl="8" marL="4114800" algn="l">
              <a:lnSpc>
                <a:spcPct val="94000"/>
              </a:lnSpc>
              <a:spcBef>
                <a:spcPts val="500"/>
              </a:spcBef>
              <a:spcAft>
                <a:spcPts val="200"/>
              </a:spcAft>
              <a:buClr>
                <a:schemeClr val="dk2"/>
              </a:buClr>
              <a:buSzPts val="1600"/>
              <a:buChar char="■"/>
              <a:defRPr sz="1600"/>
            </a:lvl9pPr>
          </a:lstStyle>
          <a:p/>
        </p:txBody>
      </p:sp>
      <p:sp>
        <p:nvSpPr>
          <p:cNvPr id="67" name="Google Shape;67;p9"/>
          <p:cNvSpPr txBox="1"/>
          <p:nvPr>
            <p:ph idx="2" type="body"/>
          </p:nvPr>
        </p:nvSpPr>
        <p:spPr>
          <a:xfrm>
            <a:off x="723900" y="2856344"/>
            <a:ext cx="3855720" cy="3011056"/>
          </a:xfrm>
          <a:prstGeom prst="rect">
            <a:avLst/>
          </a:prstGeom>
          <a:noFill/>
          <a:ln>
            <a:noFill/>
          </a:ln>
        </p:spPr>
        <p:txBody>
          <a:bodyPr anchorCtr="0" anchor="t" bIns="45700" lIns="91425" spcFirstLastPara="1" rIns="91425" wrap="square" tIns="45700">
            <a:noAutofit/>
          </a:bodyPr>
          <a:lstStyle>
            <a:lvl1pPr indent="-228600" lvl="0" marL="457200" algn="l">
              <a:lnSpc>
                <a:spcPct val="113000"/>
              </a:lnSpc>
              <a:spcBef>
                <a:spcPts val="0"/>
              </a:spcBef>
              <a:spcAft>
                <a:spcPts val="0"/>
              </a:spcAft>
              <a:buClr>
                <a:schemeClr val="dk2"/>
              </a:buClr>
              <a:buSzPts val="1600"/>
              <a:buNone/>
              <a:defRPr sz="1600"/>
            </a:lvl1pPr>
            <a:lvl2pPr indent="-228600" lvl="1" marL="914400" algn="l">
              <a:lnSpc>
                <a:spcPct val="94000"/>
              </a:lnSpc>
              <a:spcBef>
                <a:spcPts val="1500"/>
              </a:spcBef>
              <a:spcAft>
                <a:spcPts val="0"/>
              </a:spcAft>
              <a:buClr>
                <a:schemeClr val="dk2"/>
              </a:buClr>
              <a:buSzPts val="1400"/>
              <a:buNone/>
              <a:defRPr sz="1400"/>
            </a:lvl2pPr>
            <a:lvl3pPr indent="-228600" lvl="2" marL="1371600" algn="l">
              <a:lnSpc>
                <a:spcPct val="94000"/>
              </a:lnSpc>
              <a:spcBef>
                <a:spcPts val="500"/>
              </a:spcBef>
              <a:spcAft>
                <a:spcPts val="0"/>
              </a:spcAft>
              <a:buClr>
                <a:schemeClr val="dk2"/>
              </a:buClr>
              <a:buSzPts val="1200"/>
              <a:buNone/>
              <a:defRPr sz="1200"/>
            </a:lvl3pPr>
            <a:lvl4pPr indent="-228600" lvl="3" marL="1828800" algn="l">
              <a:lnSpc>
                <a:spcPct val="94000"/>
              </a:lnSpc>
              <a:spcBef>
                <a:spcPts val="500"/>
              </a:spcBef>
              <a:spcAft>
                <a:spcPts val="0"/>
              </a:spcAft>
              <a:buClr>
                <a:schemeClr val="dk2"/>
              </a:buClr>
              <a:buSzPts val="1000"/>
              <a:buNone/>
              <a:defRPr sz="1000"/>
            </a:lvl4pPr>
            <a:lvl5pPr indent="-228600" lvl="4" marL="2286000" algn="l">
              <a:lnSpc>
                <a:spcPct val="94000"/>
              </a:lnSpc>
              <a:spcBef>
                <a:spcPts val="500"/>
              </a:spcBef>
              <a:spcAft>
                <a:spcPts val="0"/>
              </a:spcAft>
              <a:buClr>
                <a:schemeClr val="dk2"/>
              </a:buClr>
              <a:buSzPts val="1000"/>
              <a:buNone/>
              <a:defRPr sz="1000"/>
            </a:lvl5pPr>
            <a:lvl6pPr indent="-228600" lvl="5" marL="2743200" algn="l">
              <a:lnSpc>
                <a:spcPct val="94000"/>
              </a:lnSpc>
              <a:spcBef>
                <a:spcPts val="500"/>
              </a:spcBef>
              <a:spcAft>
                <a:spcPts val="0"/>
              </a:spcAft>
              <a:buClr>
                <a:schemeClr val="dk2"/>
              </a:buClr>
              <a:buSzPts val="1000"/>
              <a:buNone/>
              <a:defRPr sz="1000"/>
            </a:lvl6pPr>
            <a:lvl7pPr indent="-228600" lvl="6" marL="3200400" algn="l">
              <a:lnSpc>
                <a:spcPct val="94000"/>
              </a:lnSpc>
              <a:spcBef>
                <a:spcPts val="500"/>
              </a:spcBef>
              <a:spcAft>
                <a:spcPts val="0"/>
              </a:spcAft>
              <a:buClr>
                <a:schemeClr val="dk2"/>
              </a:buClr>
              <a:buSzPts val="1000"/>
              <a:buNone/>
              <a:defRPr sz="1000"/>
            </a:lvl7pPr>
            <a:lvl8pPr indent="-228600" lvl="7" marL="3657600" algn="l">
              <a:lnSpc>
                <a:spcPct val="94000"/>
              </a:lnSpc>
              <a:spcBef>
                <a:spcPts val="500"/>
              </a:spcBef>
              <a:spcAft>
                <a:spcPts val="0"/>
              </a:spcAft>
              <a:buClr>
                <a:schemeClr val="dk2"/>
              </a:buClr>
              <a:buSzPts val="1000"/>
              <a:buNone/>
              <a:defRPr sz="1000"/>
            </a:lvl8pPr>
            <a:lvl9pPr indent="-228600" lvl="8" marL="4114800" algn="l">
              <a:lnSpc>
                <a:spcPct val="94000"/>
              </a:lnSpc>
              <a:spcBef>
                <a:spcPts val="500"/>
              </a:spcBef>
              <a:spcAft>
                <a:spcPts val="200"/>
              </a:spcAft>
              <a:buClr>
                <a:schemeClr val="dk2"/>
              </a:buClr>
              <a:buSzPts val="1000"/>
              <a:buNone/>
              <a:defRPr sz="1000"/>
            </a:lvl9pPr>
          </a:lstStyle>
          <a:p/>
        </p:txBody>
      </p:sp>
      <p:sp>
        <p:nvSpPr>
          <p:cNvPr id="68" name="Google Shape;68;p9"/>
          <p:cNvSpPr txBox="1"/>
          <p:nvPr>
            <p:ph idx="10" type="dt"/>
          </p:nvPr>
        </p:nvSpPr>
        <p:spPr>
          <a:xfrm>
            <a:off x="723900" y="6453386"/>
            <a:ext cx="1204572"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9"/>
          <p:cNvSpPr txBox="1"/>
          <p:nvPr>
            <p:ph idx="11" type="ftr"/>
          </p:nvPr>
        </p:nvSpPr>
        <p:spPr>
          <a:xfrm>
            <a:off x="2205945" y="6453386"/>
            <a:ext cx="2373675"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9"/>
          <p:cNvSpPr txBox="1"/>
          <p:nvPr>
            <p:ph idx="12" type="sldNum"/>
          </p:nvPr>
        </p:nvSpPr>
        <p:spPr>
          <a:xfrm>
            <a:off x="9883140"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dk2"/>
                </a:solidFill>
                <a:latin typeface="Libre Franklin"/>
                <a:ea typeface="Libre Franklin"/>
                <a:cs typeface="Libre Franklin"/>
                <a:sym typeface="Libre Franklin"/>
              </a:defRPr>
            </a:lvl1pPr>
            <a:lvl2pPr indent="0" lvl="1" marL="0" algn="r">
              <a:spcBef>
                <a:spcPts val="0"/>
              </a:spcBef>
              <a:buNone/>
              <a:defRPr sz="1200">
                <a:solidFill>
                  <a:schemeClr val="dk2"/>
                </a:solidFill>
                <a:latin typeface="Libre Franklin"/>
                <a:ea typeface="Libre Franklin"/>
                <a:cs typeface="Libre Franklin"/>
                <a:sym typeface="Libre Franklin"/>
              </a:defRPr>
            </a:lvl2pPr>
            <a:lvl3pPr indent="0" lvl="2" marL="0" algn="r">
              <a:spcBef>
                <a:spcPts val="0"/>
              </a:spcBef>
              <a:buNone/>
              <a:defRPr sz="1200">
                <a:solidFill>
                  <a:schemeClr val="dk2"/>
                </a:solidFill>
                <a:latin typeface="Libre Franklin"/>
                <a:ea typeface="Libre Franklin"/>
                <a:cs typeface="Libre Franklin"/>
                <a:sym typeface="Libre Franklin"/>
              </a:defRPr>
            </a:lvl3pPr>
            <a:lvl4pPr indent="0" lvl="3" marL="0" algn="r">
              <a:spcBef>
                <a:spcPts val="0"/>
              </a:spcBef>
              <a:buNone/>
              <a:defRPr sz="1200">
                <a:solidFill>
                  <a:schemeClr val="dk2"/>
                </a:solidFill>
                <a:latin typeface="Libre Franklin"/>
                <a:ea typeface="Libre Franklin"/>
                <a:cs typeface="Libre Franklin"/>
                <a:sym typeface="Libre Franklin"/>
              </a:defRPr>
            </a:lvl4pPr>
            <a:lvl5pPr indent="0" lvl="4" marL="0" algn="r">
              <a:spcBef>
                <a:spcPts val="0"/>
              </a:spcBef>
              <a:buNone/>
              <a:defRPr sz="1200">
                <a:solidFill>
                  <a:schemeClr val="dk2"/>
                </a:solidFill>
                <a:latin typeface="Libre Franklin"/>
                <a:ea typeface="Libre Franklin"/>
                <a:cs typeface="Libre Franklin"/>
                <a:sym typeface="Libre Franklin"/>
              </a:defRPr>
            </a:lvl5pPr>
            <a:lvl6pPr indent="0" lvl="5" marL="0" algn="r">
              <a:spcBef>
                <a:spcPts val="0"/>
              </a:spcBef>
              <a:buNone/>
              <a:defRPr sz="1200">
                <a:solidFill>
                  <a:schemeClr val="dk2"/>
                </a:solidFill>
                <a:latin typeface="Libre Franklin"/>
                <a:ea typeface="Libre Franklin"/>
                <a:cs typeface="Libre Franklin"/>
                <a:sym typeface="Libre Franklin"/>
              </a:defRPr>
            </a:lvl6pPr>
            <a:lvl7pPr indent="0" lvl="6" marL="0" algn="r">
              <a:spcBef>
                <a:spcPts val="0"/>
              </a:spcBef>
              <a:buNone/>
              <a:defRPr sz="1200">
                <a:solidFill>
                  <a:schemeClr val="dk2"/>
                </a:solidFill>
                <a:latin typeface="Libre Franklin"/>
                <a:ea typeface="Libre Franklin"/>
                <a:cs typeface="Libre Franklin"/>
                <a:sym typeface="Libre Franklin"/>
              </a:defRPr>
            </a:lvl7pPr>
            <a:lvl8pPr indent="0" lvl="7" marL="0" algn="r">
              <a:spcBef>
                <a:spcPts val="0"/>
              </a:spcBef>
              <a:buNone/>
              <a:defRPr sz="1200">
                <a:solidFill>
                  <a:schemeClr val="dk2"/>
                </a:solidFill>
                <a:latin typeface="Libre Franklin"/>
                <a:ea typeface="Libre Franklin"/>
                <a:cs typeface="Libre Franklin"/>
                <a:sym typeface="Libre Franklin"/>
              </a:defRPr>
            </a:lvl8pPr>
            <a:lvl9pPr indent="0" lvl="8" marL="0" algn="r">
              <a:spcBef>
                <a:spcPts val="0"/>
              </a:spcBef>
              <a:buNone/>
              <a:defRPr sz="1200">
                <a:solidFill>
                  <a:schemeClr val="dk2"/>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s-ES"/>
              <a:t>‹#›</a:t>
            </a:fld>
            <a:endParaRPr/>
          </a:p>
        </p:txBody>
      </p:sp>
      <p:sp>
        <p:nvSpPr>
          <p:cNvPr id="71" name="Google Shape;71;p9" title="Divider Bar"/>
          <p:cNvSpPr/>
          <p:nvPr/>
        </p:nvSpPr>
        <p:spPr>
          <a:xfrm>
            <a:off x="5303520" y="376"/>
            <a:ext cx="22860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showMasterSp="0" type="picTx">
  <p:cSld name="PICTURE_WITH_CAPTION_TEXT">
    <p:spTree>
      <p:nvGrpSpPr>
        <p:cNvPr id="72" name="Shape 72"/>
        <p:cNvGrpSpPr/>
        <p:nvPr/>
      </p:nvGrpSpPr>
      <p:grpSpPr>
        <a:xfrm>
          <a:off x="0" y="0"/>
          <a:ext cx="0" cy="0"/>
          <a:chOff x="0" y="0"/>
          <a:chExt cx="0" cy="0"/>
        </a:xfrm>
      </p:grpSpPr>
      <p:sp>
        <p:nvSpPr>
          <p:cNvPr id="73" name="Google Shape;73;p10" title="Background Shape"/>
          <p:cNvSpPr/>
          <p:nvPr/>
        </p:nvSpPr>
        <p:spPr>
          <a:xfrm>
            <a:off x="0" y="376"/>
            <a:ext cx="5303520" cy="6857624"/>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0"/>
          <p:cNvSpPr txBox="1"/>
          <p:nvPr>
            <p:ph type="title"/>
          </p:nvPr>
        </p:nvSpPr>
        <p:spPr>
          <a:xfrm>
            <a:off x="723900" y="685800"/>
            <a:ext cx="3855720" cy="2157884"/>
          </a:xfrm>
          <a:prstGeom prst="rect">
            <a:avLst/>
          </a:prstGeom>
          <a:noFill/>
          <a:ln>
            <a:noFill/>
          </a:ln>
        </p:spPr>
        <p:txBody>
          <a:bodyPr anchorCtr="0" anchor="t" bIns="45700" lIns="91425" spcFirstLastPara="1" rIns="91425" wrap="square" tIns="45700">
            <a:noAutofit/>
          </a:bodyPr>
          <a:lstStyle>
            <a:lvl1pPr lvl="0" algn="l">
              <a:lnSpc>
                <a:spcPct val="84000"/>
              </a:lnSpc>
              <a:spcBef>
                <a:spcPts val="0"/>
              </a:spcBef>
              <a:spcAft>
                <a:spcPts val="0"/>
              </a:spcAft>
              <a:buClr>
                <a:schemeClr val="dk2"/>
              </a:buClr>
              <a:buSzPts val="4800"/>
              <a:buFont typeface="Libre Franklin"/>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0"/>
          <p:cNvSpPr/>
          <p:nvPr>
            <p:ph idx="2" type="pic"/>
          </p:nvPr>
        </p:nvSpPr>
        <p:spPr>
          <a:xfrm>
            <a:off x="5532120" y="0"/>
            <a:ext cx="6659880" cy="6857999"/>
          </a:xfrm>
          <a:prstGeom prst="rect">
            <a:avLst/>
          </a:prstGeom>
          <a:noFill/>
          <a:ln>
            <a:noFill/>
          </a:ln>
        </p:spPr>
        <p:txBody>
          <a:bodyPr anchorCtr="0" anchor="t" bIns="45700" lIns="91425" spcFirstLastPara="1" rIns="91425" wrap="square" tIns="45700">
            <a:noAutofit/>
          </a:bodyPr>
          <a:lstStyle>
            <a:lvl1pPr lvl="0" marR="0" rtl="0" algn="l">
              <a:lnSpc>
                <a:spcPct val="94000"/>
              </a:lnSpc>
              <a:spcBef>
                <a:spcPts val="1000"/>
              </a:spcBef>
              <a:spcAft>
                <a:spcPts val="0"/>
              </a:spcAft>
              <a:buClr>
                <a:schemeClr val="dk2"/>
              </a:buClr>
              <a:buSzPts val="2000"/>
              <a:buFont typeface="Libre Franklin"/>
              <a:buNone/>
              <a:defRPr b="0" i="0" sz="2000" u="none" cap="none" strike="noStrike">
                <a:solidFill>
                  <a:schemeClr val="dk2"/>
                </a:solidFill>
                <a:latin typeface="Libre Franklin"/>
                <a:ea typeface="Libre Franklin"/>
                <a:cs typeface="Libre Franklin"/>
                <a:sym typeface="Libre Franklin"/>
              </a:defRPr>
            </a:lvl1pPr>
            <a:lvl2pPr lvl="1" marR="0" rtl="0" algn="l">
              <a:lnSpc>
                <a:spcPct val="94000"/>
              </a:lnSpc>
              <a:spcBef>
                <a:spcPts val="500"/>
              </a:spcBef>
              <a:spcAft>
                <a:spcPts val="0"/>
              </a:spcAft>
              <a:buClr>
                <a:schemeClr val="dk2"/>
              </a:buClr>
              <a:buSzPts val="2000"/>
              <a:buFont typeface="Libre Franklin"/>
              <a:buNone/>
              <a:defRPr b="0" i="1" sz="2000" u="none" cap="none" strike="noStrike">
                <a:solidFill>
                  <a:schemeClr val="dk2"/>
                </a:solidFill>
                <a:latin typeface="Libre Franklin"/>
                <a:ea typeface="Libre Franklin"/>
                <a:cs typeface="Libre Franklin"/>
                <a:sym typeface="Libre Franklin"/>
              </a:defRPr>
            </a:lvl2pPr>
            <a:lvl3pPr lvl="2" marR="0" rtl="0" algn="l">
              <a:lnSpc>
                <a:spcPct val="94000"/>
              </a:lnSpc>
              <a:spcBef>
                <a:spcPts val="500"/>
              </a:spcBef>
              <a:spcAft>
                <a:spcPts val="0"/>
              </a:spcAft>
              <a:buClr>
                <a:schemeClr val="dk2"/>
              </a:buClr>
              <a:buSzPts val="2000"/>
              <a:buFont typeface="Libre Franklin"/>
              <a:buNone/>
              <a:defRPr b="0" i="0" sz="2000" u="none" cap="none" strike="noStrike">
                <a:solidFill>
                  <a:schemeClr val="dk2"/>
                </a:solidFill>
                <a:latin typeface="Libre Franklin"/>
                <a:ea typeface="Libre Franklin"/>
                <a:cs typeface="Libre Franklin"/>
                <a:sym typeface="Libre Franklin"/>
              </a:defRPr>
            </a:lvl3pPr>
            <a:lvl4pPr lvl="3" marR="0" rtl="0" algn="l">
              <a:lnSpc>
                <a:spcPct val="94000"/>
              </a:lnSpc>
              <a:spcBef>
                <a:spcPts val="500"/>
              </a:spcBef>
              <a:spcAft>
                <a:spcPts val="0"/>
              </a:spcAft>
              <a:buClr>
                <a:schemeClr val="dk2"/>
              </a:buClr>
              <a:buSzPts val="2000"/>
              <a:buFont typeface="Libre Franklin"/>
              <a:buNone/>
              <a:defRPr b="0" i="1" sz="2000" u="none" cap="none" strike="noStrike">
                <a:solidFill>
                  <a:schemeClr val="dk2"/>
                </a:solidFill>
                <a:latin typeface="Libre Franklin"/>
                <a:ea typeface="Libre Franklin"/>
                <a:cs typeface="Libre Franklin"/>
                <a:sym typeface="Libre Franklin"/>
              </a:defRPr>
            </a:lvl4pPr>
            <a:lvl5pPr lvl="4" marR="0" rtl="0" algn="l">
              <a:lnSpc>
                <a:spcPct val="94000"/>
              </a:lnSpc>
              <a:spcBef>
                <a:spcPts val="500"/>
              </a:spcBef>
              <a:spcAft>
                <a:spcPts val="0"/>
              </a:spcAft>
              <a:buClr>
                <a:schemeClr val="dk2"/>
              </a:buClr>
              <a:buSzPts val="2000"/>
              <a:buFont typeface="Libre Franklin"/>
              <a:buNone/>
              <a:defRPr b="0" i="0" sz="2000" u="none" cap="none" strike="noStrike">
                <a:solidFill>
                  <a:schemeClr val="dk2"/>
                </a:solidFill>
                <a:latin typeface="Libre Franklin"/>
                <a:ea typeface="Libre Franklin"/>
                <a:cs typeface="Libre Franklin"/>
                <a:sym typeface="Libre Franklin"/>
              </a:defRPr>
            </a:lvl5pPr>
            <a:lvl6pPr lvl="5" marR="0" rtl="0" algn="l">
              <a:lnSpc>
                <a:spcPct val="94000"/>
              </a:lnSpc>
              <a:spcBef>
                <a:spcPts val="500"/>
              </a:spcBef>
              <a:spcAft>
                <a:spcPts val="0"/>
              </a:spcAft>
              <a:buClr>
                <a:schemeClr val="dk2"/>
              </a:buClr>
              <a:buSzPts val="2000"/>
              <a:buFont typeface="Libre Franklin"/>
              <a:buNone/>
              <a:defRPr b="0" i="1" sz="2000" u="none" cap="none" strike="noStrike">
                <a:solidFill>
                  <a:schemeClr val="dk2"/>
                </a:solidFill>
                <a:latin typeface="Libre Franklin"/>
                <a:ea typeface="Libre Franklin"/>
                <a:cs typeface="Libre Franklin"/>
                <a:sym typeface="Libre Franklin"/>
              </a:defRPr>
            </a:lvl6pPr>
            <a:lvl7pPr lvl="6" marR="0" rtl="0" algn="l">
              <a:lnSpc>
                <a:spcPct val="94000"/>
              </a:lnSpc>
              <a:spcBef>
                <a:spcPts val="500"/>
              </a:spcBef>
              <a:spcAft>
                <a:spcPts val="0"/>
              </a:spcAft>
              <a:buClr>
                <a:schemeClr val="dk2"/>
              </a:buClr>
              <a:buSzPts val="2000"/>
              <a:buFont typeface="Libre Franklin"/>
              <a:buNone/>
              <a:defRPr b="0" i="0" sz="2000" u="none" cap="none" strike="noStrike">
                <a:solidFill>
                  <a:schemeClr val="dk2"/>
                </a:solidFill>
                <a:latin typeface="Libre Franklin"/>
                <a:ea typeface="Libre Franklin"/>
                <a:cs typeface="Libre Franklin"/>
                <a:sym typeface="Libre Franklin"/>
              </a:defRPr>
            </a:lvl7pPr>
            <a:lvl8pPr lvl="7" marR="0" rtl="0" algn="l">
              <a:lnSpc>
                <a:spcPct val="94000"/>
              </a:lnSpc>
              <a:spcBef>
                <a:spcPts val="500"/>
              </a:spcBef>
              <a:spcAft>
                <a:spcPts val="0"/>
              </a:spcAft>
              <a:buClr>
                <a:schemeClr val="dk2"/>
              </a:buClr>
              <a:buSzPts val="2000"/>
              <a:buFont typeface="Libre Franklin"/>
              <a:buNone/>
              <a:defRPr b="0" i="1" sz="2000" u="none" cap="none" strike="noStrike">
                <a:solidFill>
                  <a:schemeClr val="dk2"/>
                </a:solidFill>
                <a:latin typeface="Libre Franklin"/>
                <a:ea typeface="Libre Franklin"/>
                <a:cs typeface="Libre Franklin"/>
                <a:sym typeface="Libre Franklin"/>
              </a:defRPr>
            </a:lvl8pPr>
            <a:lvl9pPr lvl="8" marR="0" rtl="0" algn="l">
              <a:lnSpc>
                <a:spcPct val="94000"/>
              </a:lnSpc>
              <a:spcBef>
                <a:spcPts val="500"/>
              </a:spcBef>
              <a:spcAft>
                <a:spcPts val="200"/>
              </a:spcAft>
              <a:buClr>
                <a:schemeClr val="dk2"/>
              </a:buClr>
              <a:buSzPts val="2000"/>
              <a:buFont typeface="Libre Franklin"/>
              <a:buNone/>
              <a:defRPr b="0" i="0" sz="2000" u="none" cap="none" strike="noStrike">
                <a:solidFill>
                  <a:schemeClr val="dk2"/>
                </a:solidFill>
                <a:latin typeface="Libre Franklin"/>
                <a:ea typeface="Libre Franklin"/>
                <a:cs typeface="Libre Franklin"/>
                <a:sym typeface="Libre Franklin"/>
              </a:defRPr>
            </a:lvl9pPr>
          </a:lstStyle>
          <a:p/>
        </p:txBody>
      </p:sp>
      <p:sp>
        <p:nvSpPr>
          <p:cNvPr id="76" name="Google Shape;76;p10"/>
          <p:cNvSpPr txBox="1"/>
          <p:nvPr>
            <p:ph idx="1" type="body"/>
          </p:nvPr>
        </p:nvSpPr>
        <p:spPr>
          <a:xfrm>
            <a:off x="723900" y="2855968"/>
            <a:ext cx="3855720" cy="3011432"/>
          </a:xfrm>
          <a:prstGeom prst="rect">
            <a:avLst/>
          </a:prstGeom>
          <a:noFill/>
          <a:ln>
            <a:noFill/>
          </a:ln>
        </p:spPr>
        <p:txBody>
          <a:bodyPr anchorCtr="0" anchor="t" bIns="45700" lIns="91425" spcFirstLastPara="1" rIns="91425" wrap="square" tIns="45700">
            <a:noAutofit/>
          </a:bodyPr>
          <a:lstStyle>
            <a:lvl1pPr indent="-228600" lvl="0" marL="457200" algn="l">
              <a:lnSpc>
                <a:spcPct val="113000"/>
              </a:lnSpc>
              <a:spcBef>
                <a:spcPts val="0"/>
              </a:spcBef>
              <a:spcAft>
                <a:spcPts val="0"/>
              </a:spcAft>
              <a:buClr>
                <a:schemeClr val="dk2"/>
              </a:buClr>
              <a:buSzPts val="1600"/>
              <a:buNone/>
              <a:defRPr sz="1600"/>
            </a:lvl1pPr>
            <a:lvl2pPr indent="-228600" lvl="1" marL="914400" algn="l">
              <a:lnSpc>
                <a:spcPct val="94000"/>
              </a:lnSpc>
              <a:spcBef>
                <a:spcPts val="1500"/>
              </a:spcBef>
              <a:spcAft>
                <a:spcPts val="0"/>
              </a:spcAft>
              <a:buClr>
                <a:schemeClr val="dk2"/>
              </a:buClr>
              <a:buSzPts val="1400"/>
              <a:buNone/>
              <a:defRPr sz="1400"/>
            </a:lvl2pPr>
            <a:lvl3pPr indent="-228600" lvl="2" marL="1371600" algn="l">
              <a:lnSpc>
                <a:spcPct val="94000"/>
              </a:lnSpc>
              <a:spcBef>
                <a:spcPts val="500"/>
              </a:spcBef>
              <a:spcAft>
                <a:spcPts val="0"/>
              </a:spcAft>
              <a:buClr>
                <a:schemeClr val="dk2"/>
              </a:buClr>
              <a:buSzPts val="1200"/>
              <a:buNone/>
              <a:defRPr sz="1200"/>
            </a:lvl3pPr>
            <a:lvl4pPr indent="-228600" lvl="3" marL="1828800" algn="l">
              <a:lnSpc>
                <a:spcPct val="94000"/>
              </a:lnSpc>
              <a:spcBef>
                <a:spcPts val="500"/>
              </a:spcBef>
              <a:spcAft>
                <a:spcPts val="0"/>
              </a:spcAft>
              <a:buClr>
                <a:schemeClr val="dk2"/>
              </a:buClr>
              <a:buSzPts val="1000"/>
              <a:buNone/>
              <a:defRPr sz="1000"/>
            </a:lvl4pPr>
            <a:lvl5pPr indent="-228600" lvl="4" marL="2286000" algn="l">
              <a:lnSpc>
                <a:spcPct val="94000"/>
              </a:lnSpc>
              <a:spcBef>
                <a:spcPts val="500"/>
              </a:spcBef>
              <a:spcAft>
                <a:spcPts val="0"/>
              </a:spcAft>
              <a:buClr>
                <a:schemeClr val="dk2"/>
              </a:buClr>
              <a:buSzPts val="1000"/>
              <a:buNone/>
              <a:defRPr sz="1000"/>
            </a:lvl5pPr>
            <a:lvl6pPr indent="-228600" lvl="5" marL="2743200" algn="l">
              <a:lnSpc>
                <a:spcPct val="94000"/>
              </a:lnSpc>
              <a:spcBef>
                <a:spcPts val="500"/>
              </a:spcBef>
              <a:spcAft>
                <a:spcPts val="0"/>
              </a:spcAft>
              <a:buClr>
                <a:schemeClr val="dk2"/>
              </a:buClr>
              <a:buSzPts val="1000"/>
              <a:buNone/>
              <a:defRPr sz="1000"/>
            </a:lvl6pPr>
            <a:lvl7pPr indent="-228600" lvl="6" marL="3200400" algn="l">
              <a:lnSpc>
                <a:spcPct val="94000"/>
              </a:lnSpc>
              <a:spcBef>
                <a:spcPts val="500"/>
              </a:spcBef>
              <a:spcAft>
                <a:spcPts val="0"/>
              </a:spcAft>
              <a:buClr>
                <a:schemeClr val="dk2"/>
              </a:buClr>
              <a:buSzPts val="1000"/>
              <a:buNone/>
              <a:defRPr sz="1000"/>
            </a:lvl7pPr>
            <a:lvl8pPr indent="-228600" lvl="7" marL="3657600" algn="l">
              <a:lnSpc>
                <a:spcPct val="94000"/>
              </a:lnSpc>
              <a:spcBef>
                <a:spcPts val="500"/>
              </a:spcBef>
              <a:spcAft>
                <a:spcPts val="0"/>
              </a:spcAft>
              <a:buClr>
                <a:schemeClr val="dk2"/>
              </a:buClr>
              <a:buSzPts val="1000"/>
              <a:buNone/>
              <a:defRPr sz="1000"/>
            </a:lvl8pPr>
            <a:lvl9pPr indent="-228600" lvl="8" marL="4114800" algn="l">
              <a:lnSpc>
                <a:spcPct val="94000"/>
              </a:lnSpc>
              <a:spcBef>
                <a:spcPts val="500"/>
              </a:spcBef>
              <a:spcAft>
                <a:spcPts val="200"/>
              </a:spcAft>
              <a:buClr>
                <a:schemeClr val="dk2"/>
              </a:buClr>
              <a:buSzPts val="1000"/>
              <a:buNone/>
              <a:defRPr sz="1000"/>
            </a:lvl9pPr>
          </a:lstStyle>
          <a:p/>
        </p:txBody>
      </p:sp>
      <p:sp>
        <p:nvSpPr>
          <p:cNvPr id="77" name="Google Shape;77;p10"/>
          <p:cNvSpPr txBox="1"/>
          <p:nvPr>
            <p:ph idx="10" type="dt"/>
          </p:nvPr>
        </p:nvSpPr>
        <p:spPr>
          <a:xfrm>
            <a:off x="723900" y="6453386"/>
            <a:ext cx="1204572"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0"/>
          <p:cNvSpPr txBox="1"/>
          <p:nvPr>
            <p:ph idx="11" type="ftr"/>
          </p:nvPr>
        </p:nvSpPr>
        <p:spPr>
          <a:xfrm>
            <a:off x="2205945" y="6453386"/>
            <a:ext cx="2373675" cy="40461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0"/>
          <p:cNvSpPr txBox="1"/>
          <p:nvPr>
            <p:ph idx="12" type="sldNum"/>
          </p:nvPr>
        </p:nvSpPr>
        <p:spPr>
          <a:xfrm>
            <a:off x="9883140" y="6453386"/>
            <a:ext cx="1596292" cy="40461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dk2"/>
                </a:solidFill>
                <a:latin typeface="Libre Franklin"/>
                <a:ea typeface="Libre Franklin"/>
                <a:cs typeface="Libre Franklin"/>
                <a:sym typeface="Libre Franklin"/>
              </a:defRPr>
            </a:lvl1pPr>
            <a:lvl2pPr indent="0" lvl="1" marL="0" algn="r">
              <a:spcBef>
                <a:spcPts val="0"/>
              </a:spcBef>
              <a:buNone/>
              <a:defRPr sz="1200">
                <a:solidFill>
                  <a:schemeClr val="dk2"/>
                </a:solidFill>
                <a:latin typeface="Libre Franklin"/>
                <a:ea typeface="Libre Franklin"/>
                <a:cs typeface="Libre Franklin"/>
                <a:sym typeface="Libre Franklin"/>
              </a:defRPr>
            </a:lvl2pPr>
            <a:lvl3pPr indent="0" lvl="2" marL="0" algn="r">
              <a:spcBef>
                <a:spcPts val="0"/>
              </a:spcBef>
              <a:buNone/>
              <a:defRPr sz="1200">
                <a:solidFill>
                  <a:schemeClr val="dk2"/>
                </a:solidFill>
                <a:latin typeface="Libre Franklin"/>
                <a:ea typeface="Libre Franklin"/>
                <a:cs typeface="Libre Franklin"/>
                <a:sym typeface="Libre Franklin"/>
              </a:defRPr>
            </a:lvl3pPr>
            <a:lvl4pPr indent="0" lvl="3" marL="0" algn="r">
              <a:spcBef>
                <a:spcPts val="0"/>
              </a:spcBef>
              <a:buNone/>
              <a:defRPr sz="1200">
                <a:solidFill>
                  <a:schemeClr val="dk2"/>
                </a:solidFill>
                <a:latin typeface="Libre Franklin"/>
                <a:ea typeface="Libre Franklin"/>
                <a:cs typeface="Libre Franklin"/>
                <a:sym typeface="Libre Franklin"/>
              </a:defRPr>
            </a:lvl4pPr>
            <a:lvl5pPr indent="0" lvl="4" marL="0" algn="r">
              <a:spcBef>
                <a:spcPts val="0"/>
              </a:spcBef>
              <a:buNone/>
              <a:defRPr sz="1200">
                <a:solidFill>
                  <a:schemeClr val="dk2"/>
                </a:solidFill>
                <a:latin typeface="Libre Franklin"/>
                <a:ea typeface="Libre Franklin"/>
                <a:cs typeface="Libre Franklin"/>
                <a:sym typeface="Libre Franklin"/>
              </a:defRPr>
            </a:lvl5pPr>
            <a:lvl6pPr indent="0" lvl="5" marL="0" algn="r">
              <a:spcBef>
                <a:spcPts val="0"/>
              </a:spcBef>
              <a:buNone/>
              <a:defRPr sz="1200">
                <a:solidFill>
                  <a:schemeClr val="dk2"/>
                </a:solidFill>
                <a:latin typeface="Libre Franklin"/>
                <a:ea typeface="Libre Franklin"/>
                <a:cs typeface="Libre Franklin"/>
                <a:sym typeface="Libre Franklin"/>
              </a:defRPr>
            </a:lvl6pPr>
            <a:lvl7pPr indent="0" lvl="6" marL="0" algn="r">
              <a:spcBef>
                <a:spcPts val="0"/>
              </a:spcBef>
              <a:buNone/>
              <a:defRPr sz="1200">
                <a:solidFill>
                  <a:schemeClr val="dk2"/>
                </a:solidFill>
                <a:latin typeface="Libre Franklin"/>
                <a:ea typeface="Libre Franklin"/>
                <a:cs typeface="Libre Franklin"/>
                <a:sym typeface="Libre Franklin"/>
              </a:defRPr>
            </a:lvl7pPr>
            <a:lvl8pPr indent="0" lvl="7" marL="0" algn="r">
              <a:spcBef>
                <a:spcPts val="0"/>
              </a:spcBef>
              <a:buNone/>
              <a:defRPr sz="1200">
                <a:solidFill>
                  <a:schemeClr val="dk2"/>
                </a:solidFill>
                <a:latin typeface="Libre Franklin"/>
                <a:ea typeface="Libre Franklin"/>
                <a:cs typeface="Libre Franklin"/>
                <a:sym typeface="Libre Franklin"/>
              </a:defRPr>
            </a:lvl8pPr>
            <a:lvl9pPr indent="0" lvl="8" marL="0" algn="r">
              <a:spcBef>
                <a:spcPts val="0"/>
              </a:spcBef>
              <a:buNone/>
              <a:defRPr sz="1200">
                <a:solidFill>
                  <a:schemeClr val="dk2"/>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s-ES"/>
              <a:t>‹#›</a:t>
            </a:fld>
            <a:endParaRPr/>
          </a:p>
        </p:txBody>
      </p:sp>
      <p:sp>
        <p:nvSpPr>
          <p:cNvPr id="80" name="Google Shape;80;p10" title="Divider Bar"/>
          <p:cNvSpPr/>
          <p:nvPr/>
        </p:nvSpPr>
        <p:spPr>
          <a:xfrm>
            <a:off x="5303520" y="376"/>
            <a:ext cx="22860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lvl1pPr lvl="0" marR="0" rtl="0" algn="l">
              <a:lnSpc>
                <a:spcPct val="89000"/>
              </a:lnSpc>
              <a:spcBef>
                <a:spcPts val="0"/>
              </a:spcBef>
              <a:spcAft>
                <a:spcPts val="0"/>
              </a:spcAft>
              <a:buClr>
                <a:schemeClr val="dk2"/>
              </a:buClr>
              <a:buSzPts val="4400"/>
              <a:buFont typeface="Libre Franklin"/>
              <a:buNone/>
              <a:defRPr b="0" i="0" sz="4400" u="none" cap="none" strike="noStrike">
                <a:solidFill>
                  <a:schemeClr val="dk2"/>
                </a:solidFill>
                <a:latin typeface="Libre Franklin"/>
                <a:ea typeface="Libre Franklin"/>
                <a:cs typeface="Libre Franklin"/>
                <a:sym typeface="Libre Frankl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1371600" y="2286000"/>
            <a:ext cx="9601200" cy="35814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4000"/>
              </a:lnSpc>
              <a:spcBef>
                <a:spcPts val="1000"/>
              </a:spcBef>
              <a:spcAft>
                <a:spcPts val="0"/>
              </a:spcAft>
              <a:buClr>
                <a:schemeClr val="dk2"/>
              </a:buClr>
              <a:buSzPts val="2000"/>
              <a:buFont typeface="Libre Franklin"/>
              <a:buChar char="■"/>
              <a:defRPr b="0" i="0" sz="2000" u="none" cap="none" strike="noStrike">
                <a:solidFill>
                  <a:schemeClr val="dk2"/>
                </a:solidFill>
                <a:latin typeface="Libre Franklin"/>
                <a:ea typeface="Libre Franklin"/>
                <a:cs typeface="Libre Franklin"/>
                <a:sym typeface="Libre Franklin"/>
              </a:defRPr>
            </a:lvl1pPr>
            <a:lvl2pPr indent="-355600" lvl="1" marL="914400" marR="0" rtl="0" algn="l">
              <a:lnSpc>
                <a:spcPct val="94000"/>
              </a:lnSpc>
              <a:spcBef>
                <a:spcPts val="500"/>
              </a:spcBef>
              <a:spcAft>
                <a:spcPts val="0"/>
              </a:spcAft>
              <a:buClr>
                <a:schemeClr val="dk2"/>
              </a:buClr>
              <a:buSzPts val="2000"/>
              <a:buFont typeface="Libre Franklin"/>
              <a:buChar char="–"/>
              <a:defRPr b="0" i="1" sz="2000" u="none" cap="none" strike="noStrike">
                <a:solidFill>
                  <a:schemeClr val="dk2"/>
                </a:solidFill>
                <a:latin typeface="Libre Franklin"/>
                <a:ea typeface="Libre Franklin"/>
                <a:cs typeface="Libre Franklin"/>
                <a:sym typeface="Libre Franklin"/>
              </a:defRPr>
            </a:lvl2pPr>
            <a:lvl3pPr indent="-342900" lvl="2" marL="1371600" marR="0" rtl="0" algn="l">
              <a:lnSpc>
                <a:spcPct val="94000"/>
              </a:lnSpc>
              <a:spcBef>
                <a:spcPts val="500"/>
              </a:spcBef>
              <a:spcAft>
                <a:spcPts val="0"/>
              </a:spcAft>
              <a:buClr>
                <a:schemeClr val="dk2"/>
              </a:buClr>
              <a:buSzPts val="1800"/>
              <a:buFont typeface="Libre Franklin"/>
              <a:buChar char="■"/>
              <a:defRPr b="0" i="0" sz="1800" u="none" cap="none" strike="noStrike">
                <a:solidFill>
                  <a:schemeClr val="dk2"/>
                </a:solidFill>
                <a:latin typeface="Libre Franklin"/>
                <a:ea typeface="Libre Franklin"/>
                <a:cs typeface="Libre Franklin"/>
                <a:sym typeface="Libre Franklin"/>
              </a:defRPr>
            </a:lvl3pPr>
            <a:lvl4pPr indent="-342900" lvl="3" marL="1828800" marR="0" rtl="0" algn="l">
              <a:lnSpc>
                <a:spcPct val="94000"/>
              </a:lnSpc>
              <a:spcBef>
                <a:spcPts val="500"/>
              </a:spcBef>
              <a:spcAft>
                <a:spcPts val="0"/>
              </a:spcAft>
              <a:buClr>
                <a:schemeClr val="dk2"/>
              </a:buClr>
              <a:buSzPts val="1800"/>
              <a:buFont typeface="Libre Franklin"/>
              <a:buChar char="–"/>
              <a:defRPr b="0" i="1" sz="1800" u="none" cap="none" strike="noStrike">
                <a:solidFill>
                  <a:schemeClr val="dk2"/>
                </a:solidFill>
                <a:latin typeface="Libre Franklin"/>
                <a:ea typeface="Libre Franklin"/>
                <a:cs typeface="Libre Franklin"/>
                <a:sym typeface="Libre Franklin"/>
              </a:defRPr>
            </a:lvl4pPr>
            <a:lvl5pPr indent="-330200" lvl="4" marL="2286000" marR="0" rtl="0" algn="l">
              <a:lnSpc>
                <a:spcPct val="94000"/>
              </a:lnSpc>
              <a:spcBef>
                <a:spcPts val="500"/>
              </a:spcBef>
              <a:spcAft>
                <a:spcPts val="0"/>
              </a:spcAft>
              <a:buClr>
                <a:schemeClr val="dk2"/>
              </a:buClr>
              <a:buSzPts val="1600"/>
              <a:buFont typeface="Libre Franklin"/>
              <a:buChar char="■"/>
              <a:defRPr b="0" i="0" sz="1600" u="none" cap="none" strike="noStrike">
                <a:solidFill>
                  <a:schemeClr val="dk2"/>
                </a:solidFill>
                <a:latin typeface="Libre Franklin"/>
                <a:ea typeface="Libre Franklin"/>
                <a:cs typeface="Libre Franklin"/>
                <a:sym typeface="Libre Franklin"/>
              </a:defRPr>
            </a:lvl5pPr>
            <a:lvl6pPr indent="-330200" lvl="5" marL="2743200" marR="0" rtl="0" algn="l">
              <a:lnSpc>
                <a:spcPct val="94000"/>
              </a:lnSpc>
              <a:spcBef>
                <a:spcPts val="500"/>
              </a:spcBef>
              <a:spcAft>
                <a:spcPts val="0"/>
              </a:spcAft>
              <a:buClr>
                <a:schemeClr val="dk2"/>
              </a:buClr>
              <a:buSzPts val="1600"/>
              <a:buFont typeface="Libre Franklin"/>
              <a:buChar char="–"/>
              <a:defRPr b="0" i="1" sz="1600" u="none" cap="none" strike="noStrike">
                <a:solidFill>
                  <a:schemeClr val="dk2"/>
                </a:solidFill>
                <a:latin typeface="Libre Franklin"/>
                <a:ea typeface="Libre Franklin"/>
                <a:cs typeface="Libre Franklin"/>
                <a:sym typeface="Libre Franklin"/>
              </a:defRPr>
            </a:lvl6pPr>
            <a:lvl7pPr indent="-317500" lvl="6" marL="3200400" marR="0" rtl="0" algn="l">
              <a:lnSpc>
                <a:spcPct val="94000"/>
              </a:lnSpc>
              <a:spcBef>
                <a:spcPts val="500"/>
              </a:spcBef>
              <a:spcAft>
                <a:spcPts val="0"/>
              </a:spcAft>
              <a:buClr>
                <a:schemeClr val="dk2"/>
              </a:buClr>
              <a:buSzPts val="1400"/>
              <a:buFont typeface="Libre Franklin"/>
              <a:buChar char="■"/>
              <a:defRPr b="0" i="0" sz="1400" u="none" cap="none" strike="noStrike">
                <a:solidFill>
                  <a:schemeClr val="dk2"/>
                </a:solidFill>
                <a:latin typeface="Libre Franklin"/>
                <a:ea typeface="Libre Franklin"/>
                <a:cs typeface="Libre Franklin"/>
                <a:sym typeface="Libre Franklin"/>
              </a:defRPr>
            </a:lvl7pPr>
            <a:lvl8pPr indent="-317500" lvl="7" marL="3657600" marR="0" rtl="0" algn="l">
              <a:lnSpc>
                <a:spcPct val="94000"/>
              </a:lnSpc>
              <a:spcBef>
                <a:spcPts val="500"/>
              </a:spcBef>
              <a:spcAft>
                <a:spcPts val="0"/>
              </a:spcAft>
              <a:buClr>
                <a:schemeClr val="dk2"/>
              </a:buClr>
              <a:buSzPts val="1400"/>
              <a:buFont typeface="Libre Franklin"/>
              <a:buChar char="–"/>
              <a:defRPr b="0" i="1" sz="1400" u="none" cap="none" strike="noStrike">
                <a:solidFill>
                  <a:schemeClr val="dk2"/>
                </a:solidFill>
                <a:latin typeface="Libre Franklin"/>
                <a:ea typeface="Libre Franklin"/>
                <a:cs typeface="Libre Franklin"/>
                <a:sym typeface="Libre Franklin"/>
              </a:defRPr>
            </a:lvl8pPr>
            <a:lvl9pPr indent="-317500" lvl="8" marL="4114800" marR="0" rtl="0" algn="l">
              <a:lnSpc>
                <a:spcPct val="94000"/>
              </a:lnSpc>
              <a:spcBef>
                <a:spcPts val="500"/>
              </a:spcBef>
              <a:spcAft>
                <a:spcPts val="200"/>
              </a:spcAft>
              <a:buClr>
                <a:schemeClr val="dk2"/>
              </a:buClr>
              <a:buSzPts val="1400"/>
              <a:buFont typeface="Libre Franklin"/>
              <a:buChar char="■"/>
              <a:defRPr b="0" i="0" sz="1400" u="none" cap="none" strike="noStrike">
                <a:solidFill>
                  <a:schemeClr val="dk2"/>
                </a:solidFill>
                <a:latin typeface="Libre Franklin"/>
                <a:ea typeface="Libre Franklin"/>
                <a:cs typeface="Libre Franklin"/>
                <a:sym typeface="Libre Franklin"/>
              </a:defRPr>
            </a:lvl9pPr>
          </a:lstStyle>
          <a:p/>
        </p:txBody>
      </p:sp>
      <p:sp>
        <p:nvSpPr>
          <p:cNvPr id="12" name="Google Shape;12;p1"/>
          <p:cNvSpPr txBox="1"/>
          <p:nvPr>
            <p:ph idx="10" type="dt"/>
          </p:nvPr>
        </p:nvSpPr>
        <p:spPr>
          <a:xfrm>
            <a:off x="1390650" y="6453386"/>
            <a:ext cx="1204572" cy="40461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2"/>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13" name="Google Shape;13;p1"/>
          <p:cNvSpPr txBox="1"/>
          <p:nvPr>
            <p:ph idx="11" type="ftr"/>
          </p:nvPr>
        </p:nvSpPr>
        <p:spPr>
          <a:xfrm>
            <a:off x="2893564" y="6453386"/>
            <a:ext cx="6280830" cy="40461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2"/>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14" name="Google Shape;14;p1"/>
          <p:cNvSpPr txBox="1"/>
          <p:nvPr>
            <p:ph idx="12" type="sldNum"/>
          </p:nvPr>
        </p:nvSpPr>
        <p:spPr>
          <a:xfrm>
            <a:off x="9472736" y="6453386"/>
            <a:ext cx="1596292" cy="40461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dk2"/>
                </a:solidFill>
                <a:latin typeface="Libre Franklin"/>
                <a:ea typeface="Libre Franklin"/>
                <a:cs typeface="Libre Franklin"/>
                <a:sym typeface="Libre Franklin"/>
              </a:defRPr>
            </a:lvl1pPr>
            <a:lvl2pPr indent="0" lvl="1" marL="0" marR="0" rtl="0" algn="r">
              <a:spcBef>
                <a:spcPts val="0"/>
              </a:spcBef>
              <a:buNone/>
              <a:defRPr b="0" i="0" sz="1200" u="none" cap="none" strike="noStrike">
                <a:solidFill>
                  <a:schemeClr val="dk2"/>
                </a:solidFill>
                <a:latin typeface="Libre Franklin"/>
                <a:ea typeface="Libre Franklin"/>
                <a:cs typeface="Libre Franklin"/>
                <a:sym typeface="Libre Franklin"/>
              </a:defRPr>
            </a:lvl2pPr>
            <a:lvl3pPr indent="0" lvl="2" marL="0" marR="0" rtl="0" algn="r">
              <a:spcBef>
                <a:spcPts val="0"/>
              </a:spcBef>
              <a:buNone/>
              <a:defRPr b="0" i="0" sz="1200" u="none" cap="none" strike="noStrike">
                <a:solidFill>
                  <a:schemeClr val="dk2"/>
                </a:solidFill>
                <a:latin typeface="Libre Franklin"/>
                <a:ea typeface="Libre Franklin"/>
                <a:cs typeface="Libre Franklin"/>
                <a:sym typeface="Libre Franklin"/>
              </a:defRPr>
            </a:lvl3pPr>
            <a:lvl4pPr indent="0" lvl="3" marL="0" marR="0" rtl="0" algn="r">
              <a:spcBef>
                <a:spcPts val="0"/>
              </a:spcBef>
              <a:buNone/>
              <a:defRPr b="0" i="0" sz="1200" u="none" cap="none" strike="noStrike">
                <a:solidFill>
                  <a:schemeClr val="dk2"/>
                </a:solidFill>
                <a:latin typeface="Libre Franklin"/>
                <a:ea typeface="Libre Franklin"/>
                <a:cs typeface="Libre Franklin"/>
                <a:sym typeface="Libre Franklin"/>
              </a:defRPr>
            </a:lvl4pPr>
            <a:lvl5pPr indent="0" lvl="4" marL="0" marR="0" rtl="0" algn="r">
              <a:spcBef>
                <a:spcPts val="0"/>
              </a:spcBef>
              <a:buNone/>
              <a:defRPr b="0" i="0" sz="1200" u="none" cap="none" strike="noStrike">
                <a:solidFill>
                  <a:schemeClr val="dk2"/>
                </a:solidFill>
                <a:latin typeface="Libre Franklin"/>
                <a:ea typeface="Libre Franklin"/>
                <a:cs typeface="Libre Franklin"/>
                <a:sym typeface="Libre Franklin"/>
              </a:defRPr>
            </a:lvl5pPr>
            <a:lvl6pPr indent="0" lvl="5" marL="0" marR="0" rtl="0" algn="r">
              <a:spcBef>
                <a:spcPts val="0"/>
              </a:spcBef>
              <a:buNone/>
              <a:defRPr b="0" i="0" sz="1200" u="none" cap="none" strike="noStrike">
                <a:solidFill>
                  <a:schemeClr val="dk2"/>
                </a:solidFill>
                <a:latin typeface="Libre Franklin"/>
                <a:ea typeface="Libre Franklin"/>
                <a:cs typeface="Libre Franklin"/>
                <a:sym typeface="Libre Franklin"/>
              </a:defRPr>
            </a:lvl6pPr>
            <a:lvl7pPr indent="0" lvl="6" marL="0" marR="0" rtl="0" algn="r">
              <a:spcBef>
                <a:spcPts val="0"/>
              </a:spcBef>
              <a:buNone/>
              <a:defRPr b="0" i="0" sz="1200" u="none" cap="none" strike="noStrike">
                <a:solidFill>
                  <a:schemeClr val="dk2"/>
                </a:solidFill>
                <a:latin typeface="Libre Franklin"/>
                <a:ea typeface="Libre Franklin"/>
                <a:cs typeface="Libre Franklin"/>
                <a:sym typeface="Libre Franklin"/>
              </a:defRPr>
            </a:lvl7pPr>
            <a:lvl8pPr indent="0" lvl="7" marL="0" marR="0" rtl="0" algn="r">
              <a:spcBef>
                <a:spcPts val="0"/>
              </a:spcBef>
              <a:buNone/>
              <a:defRPr b="0" i="0" sz="1200" u="none" cap="none" strike="noStrike">
                <a:solidFill>
                  <a:schemeClr val="dk2"/>
                </a:solidFill>
                <a:latin typeface="Libre Franklin"/>
                <a:ea typeface="Libre Franklin"/>
                <a:cs typeface="Libre Franklin"/>
                <a:sym typeface="Libre Franklin"/>
              </a:defRPr>
            </a:lvl8pPr>
            <a:lvl9pPr indent="0" lvl="8" marL="0" marR="0" rtl="0" algn="r">
              <a:spcBef>
                <a:spcPts val="0"/>
              </a:spcBef>
              <a:buNone/>
              <a:defRPr b="0" i="0" sz="1200" u="none" cap="none" strike="noStrike">
                <a:solidFill>
                  <a:schemeClr val="dk2"/>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s-ES"/>
              <a:t>‹#›</a:t>
            </a:fld>
            <a:endParaRPr/>
          </a:p>
        </p:txBody>
      </p:sp>
      <p:sp>
        <p:nvSpPr>
          <p:cNvPr id="15" name="Google Shape;15;p1" title="Side bar"/>
          <p:cNvSpPr/>
          <p:nvPr/>
        </p:nvSpPr>
        <p:spPr>
          <a:xfrm>
            <a:off x="478095" y="376"/>
            <a:ext cx="22860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368">
          <p15:clr>
            <a:srgbClr val="F26B43"/>
          </p15:clr>
        </p15:guide>
        <p15:guide id="2" orient="horz" pos="1440">
          <p15:clr>
            <a:srgbClr val="F26B43"/>
          </p15:clr>
        </p15:guide>
        <p15:guide id="3" orient="horz" pos="3696">
          <p15:clr>
            <a:srgbClr val="F26B43"/>
          </p15:clr>
        </p15:guide>
        <p15:guide id="4" orient="horz" pos="432">
          <p15:clr>
            <a:srgbClr val="F26B43"/>
          </p15:clr>
        </p15:guide>
        <p15:guide id="5" orient="horz" pos="1512">
          <p15:clr>
            <a:srgbClr val="F26B43"/>
          </p15:clr>
        </p15:guide>
        <p15:guide id="6" pos="6912">
          <p15:clr>
            <a:srgbClr val="F26B43"/>
          </p15:clr>
        </p15:guide>
        <p15:guide id="7" pos="936">
          <p15:clr>
            <a:srgbClr val="F26B43"/>
          </p15:clr>
        </p15:guide>
        <p15:guide id="8"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7.png"/><Relationship Id="rId5"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9.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5.png"/><Relationship Id="rId5" Type="http://schemas.openxmlformats.org/officeDocument/2006/relationships/image" Target="../media/image9.jpg"/><Relationship Id="rId6" Type="http://schemas.openxmlformats.org/officeDocument/2006/relationships/image" Target="../media/image6.png"/><Relationship Id="rId7"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3"/>
          <p:cNvSpPr txBox="1"/>
          <p:nvPr>
            <p:ph type="title"/>
          </p:nvPr>
        </p:nvSpPr>
        <p:spPr>
          <a:xfrm>
            <a:off x="-1418377" y="423695"/>
            <a:ext cx="9601200" cy="1485900"/>
          </a:xfrm>
          <a:prstGeom prst="rect">
            <a:avLst/>
          </a:prstGeom>
          <a:noFill/>
          <a:ln>
            <a:noFill/>
          </a:ln>
        </p:spPr>
        <p:txBody>
          <a:bodyPr anchorCtr="0" anchor="t" bIns="45700" lIns="91425" spcFirstLastPara="1" rIns="91425" wrap="square" tIns="45700">
            <a:noAutofit/>
          </a:bodyPr>
          <a:lstStyle/>
          <a:p>
            <a:pPr indent="0" lvl="0" marL="0" rtl="0" algn="ctr">
              <a:lnSpc>
                <a:spcPct val="89000"/>
              </a:lnSpc>
              <a:spcBef>
                <a:spcPts val="0"/>
              </a:spcBef>
              <a:spcAft>
                <a:spcPts val="0"/>
              </a:spcAft>
              <a:buClr>
                <a:schemeClr val="dk2"/>
              </a:buClr>
              <a:buSzPts val="4400"/>
              <a:buFont typeface="Baumans"/>
              <a:buNone/>
            </a:pPr>
            <a:r>
              <a:rPr lang="es-ES">
                <a:latin typeface="Baumans"/>
                <a:ea typeface="Baumans"/>
                <a:cs typeface="Baumans"/>
                <a:sym typeface="Baumans"/>
              </a:rPr>
              <a:t>SERVICIOS FUNERARIOS </a:t>
            </a:r>
            <a:br>
              <a:rPr lang="es-ES">
                <a:latin typeface="Baumans"/>
                <a:ea typeface="Baumans"/>
                <a:cs typeface="Baumans"/>
                <a:sym typeface="Baumans"/>
              </a:rPr>
            </a:br>
            <a:r>
              <a:rPr lang="es-ES">
                <a:latin typeface="Baumans"/>
                <a:ea typeface="Baumans"/>
                <a:cs typeface="Baumans"/>
                <a:sym typeface="Baumans"/>
              </a:rPr>
              <a:t>LA DESPEDIDA</a:t>
            </a:r>
            <a:endParaRPr>
              <a:latin typeface="Baumans"/>
              <a:ea typeface="Baumans"/>
              <a:cs typeface="Baumans"/>
              <a:sym typeface="Baumans"/>
            </a:endParaRPr>
          </a:p>
        </p:txBody>
      </p:sp>
      <p:pic>
        <p:nvPicPr>
          <p:cNvPr id="98" name="Google Shape;98;p13"/>
          <p:cNvPicPr preferRelativeResize="0"/>
          <p:nvPr/>
        </p:nvPicPr>
        <p:blipFill rotWithShape="1">
          <a:blip r:embed="rId3">
            <a:alphaModFix/>
          </a:blip>
          <a:srcRect b="0" l="0" r="0" t="0"/>
          <a:stretch/>
        </p:blipFill>
        <p:spPr>
          <a:xfrm>
            <a:off x="3459774" y="2250830"/>
            <a:ext cx="6235424" cy="4167554"/>
          </a:xfrm>
          <a:prstGeom prst="rect">
            <a:avLst/>
          </a:prstGeom>
          <a:noFill/>
          <a:ln cap="sq" cmpd="sng" w="1270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2"/>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4400"/>
              <a:buFont typeface="Libre Franklin"/>
              <a:buNone/>
            </a:pPr>
            <a:r>
              <a:rPr lang="es-ES"/>
              <a:t>Modelo de negocio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3"/>
          <p:cNvSpPr txBox="1"/>
          <p:nvPr>
            <p:ph type="title"/>
          </p:nvPr>
        </p:nvSpPr>
        <p:spPr>
          <a:xfrm>
            <a:off x="1371600" y="685800"/>
            <a:ext cx="9601200" cy="806570"/>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4400"/>
              <a:buFont typeface="Libre Franklin"/>
              <a:buNone/>
            </a:pPr>
            <a:r>
              <a:rPr lang="es-ES"/>
              <a:t>SITUACIÓN ACTUAL DEL PROYECTO</a:t>
            </a:r>
            <a:endParaRPr/>
          </a:p>
        </p:txBody>
      </p:sp>
      <p:sp>
        <p:nvSpPr>
          <p:cNvPr id="170" name="Google Shape;170;p23"/>
          <p:cNvSpPr txBox="1"/>
          <p:nvPr/>
        </p:nvSpPr>
        <p:spPr>
          <a:xfrm>
            <a:off x="1216325" y="1587261"/>
            <a:ext cx="10196423" cy="40011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800">
                <a:solidFill>
                  <a:schemeClr val="dk1"/>
                </a:solidFill>
                <a:latin typeface="Libre Franklin"/>
                <a:ea typeface="Libre Franklin"/>
                <a:cs typeface="Libre Franklin"/>
                <a:sym typeface="Libre Franklin"/>
              </a:rPr>
              <a:t>El proyecto se encuentra </a:t>
            </a:r>
            <a:r>
              <a:rPr b="1" lang="es-ES" sz="2000" u="sng">
                <a:solidFill>
                  <a:schemeClr val="dk1"/>
                </a:solidFill>
                <a:latin typeface="Libre Franklin"/>
                <a:ea typeface="Libre Franklin"/>
                <a:cs typeface="Libre Franklin"/>
                <a:sym typeface="Libre Franklin"/>
              </a:rPr>
              <a:t>en estudio</a:t>
            </a:r>
            <a:r>
              <a:rPr b="1" lang="es-ES" sz="2000">
                <a:solidFill>
                  <a:schemeClr val="dk1"/>
                </a:solidFill>
                <a:latin typeface="Libre Franklin"/>
                <a:ea typeface="Libre Franklin"/>
                <a:cs typeface="Libre Franklin"/>
                <a:sym typeface="Libre Franklin"/>
              </a:rPr>
              <a:t> </a:t>
            </a:r>
            <a:r>
              <a:rPr lang="es-ES" sz="1800">
                <a:solidFill>
                  <a:schemeClr val="dk1"/>
                </a:solidFill>
                <a:latin typeface="Libre Franklin"/>
                <a:ea typeface="Libre Franklin"/>
                <a:cs typeface="Libre Franklin"/>
                <a:sym typeface="Libre Franklin"/>
              </a:rPr>
              <a:t>para comenzar a definir los servicios y su puesta en marcha</a:t>
            </a:r>
            <a:endParaRPr sz="1800">
              <a:solidFill>
                <a:schemeClr val="dk1"/>
              </a:solidFill>
              <a:latin typeface="Libre Franklin"/>
              <a:ea typeface="Libre Franklin"/>
              <a:cs typeface="Libre Franklin"/>
              <a:sym typeface="Libre Franklin"/>
            </a:endParaRPr>
          </a:p>
        </p:txBody>
      </p:sp>
      <p:pic>
        <p:nvPicPr>
          <p:cNvPr id="171" name="Google Shape;171;p23"/>
          <p:cNvPicPr preferRelativeResize="0"/>
          <p:nvPr/>
        </p:nvPicPr>
        <p:blipFill rotWithShape="1">
          <a:blip r:embed="rId3">
            <a:alphaModFix/>
          </a:blip>
          <a:srcRect b="0" l="0" r="0" t="0"/>
          <a:stretch/>
        </p:blipFill>
        <p:spPr>
          <a:xfrm>
            <a:off x="3900847" y="2606974"/>
            <a:ext cx="4475401" cy="3594700"/>
          </a:xfrm>
          <a:prstGeom prst="rect">
            <a:avLst/>
          </a:prstGeom>
          <a:noFill/>
          <a:ln cap="sq" cmpd="sng" w="1270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4400"/>
              <a:buFont typeface="Libre Franklin"/>
              <a:buNone/>
            </a:pPr>
            <a:r>
              <a:rPr lang="es-ES"/>
              <a:t>Petición…. ayuda o apoyo</a:t>
            </a:r>
            <a:endParaRPr/>
          </a:p>
        </p:txBody>
      </p:sp>
      <p:pic>
        <p:nvPicPr>
          <p:cNvPr id="177" name="Google Shape;177;p24"/>
          <p:cNvPicPr preferRelativeResize="0"/>
          <p:nvPr/>
        </p:nvPicPr>
        <p:blipFill rotWithShape="1">
          <a:blip r:embed="rId3">
            <a:alphaModFix/>
          </a:blip>
          <a:srcRect b="13327" l="1509" r="1522" t="10178"/>
          <a:stretch/>
        </p:blipFill>
        <p:spPr>
          <a:xfrm>
            <a:off x="3996337" y="1958697"/>
            <a:ext cx="7812486" cy="3675750"/>
          </a:xfrm>
          <a:prstGeom prst="rect">
            <a:avLst/>
          </a:prstGeom>
          <a:noFill/>
          <a:ln>
            <a:noFill/>
          </a:ln>
        </p:spPr>
      </p:pic>
      <p:pic>
        <p:nvPicPr>
          <p:cNvPr id="178" name="Google Shape;178;p24"/>
          <p:cNvPicPr preferRelativeResize="0"/>
          <p:nvPr/>
        </p:nvPicPr>
        <p:blipFill rotWithShape="1">
          <a:blip r:embed="rId4">
            <a:alphaModFix/>
          </a:blip>
          <a:srcRect b="0" l="0" r="0" t="0"/>
          <a:stretch/>
        </p:blipFill>
        <p:spPr>
          <a:xfrm>
            <a:off x="966652" y="1958697"/>
            <a:ext cx="3029685" cy="3675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25"/>
          <p:cNvPicPr preferRelativeResize="0"/>
          <p:nvPr/>
        </p:nvPicPr>
        <p:blipFill rotWithShape="1">
          <a:blip r:embed="rId3">
            <a:alphaModFix/>
          </a:blip>
          <a:srcRect b="0" l="0" r="0" t="0"/>
          <a:stretch/>
        </p:blipFill>
        <p:spPr>
          <a:xfrm>
            <a:off x="6314716" y="792372"/>
            <a:ext cx="5238750" cy="5238750"/>
          </a:xfrm>
          <a:prstGeom prst="rect">
            <a:avLst/>
          </a:prstGeom>
          <a:noFill/>
          <a:ln cap="rnd" cmpd="sng" w="127000">
            <a:solidFill>
              <a:srgbClr val="FFFFFF"/>
            </a:solidFill>
            <a:prstDash val="solid"/>
            <a:round/>
            <a:headEnd len="sm" w="sm" type="none"/>
            <a:tailEnd len="sm" w="sm" type="none"/>
          </a:ln>
          <a:effectLst>
            <a:outerShdw blurRad="76200" sx="97000" kx="900000" rotWithShape="0" algn="br" dir="10500000" dist="95250" sy="23000">
              <a:srgbClr val="000000">
                <a:alpha val="20000"/>
              </a:srgbClr>
            </a:outerShdw>
          </a:effectLst>
        </p:spPr>
      </p:pic>
      <p:pic>
        <p:nvPicPr>
          <p:cNvPr id="184" name="Google Shape;184;p25"/>
          <p:cNvPicPr preferRelativeResize="0"/>
          <p:nvPr/>
        </p:nvPicPr>
        <p:blipFill rotWithShape="1">
          <a:blip r:embed="rId4">
            <a:alphaModFix/>
          </a:blip>
          <a:srcRect b="11248" l="0" r="0" t="0"/>
          <a:stretch/>
        </p:blipFill>
        <p:spPr>
          <a:xfrm>
            <a:off x="1695330" y="3753395"/>
            <a:ext cx="2942822" cy="993761"/>
          </a:xfrm>
          <a:prstGeom prst="rect">
            <a:avLst/>
          </a:prstGeom>
          <a:noFill/>
          <a:ln>
            <a:noFill/>
          </a:ln>
        </p:spPr>
      </p:pic>
      <p:pic>
        <p:nvPicPr>
          <p:cNvPr id="185" name="Google Shape;185;p25"/>
          <p:cNvPicPr preferRelativeResize="0"/>
          <p:nvPr/>
        </p:nvPicPr>
        <p:blipFill rotWithShape="1">
          <a:blip r:embed="rId5">
            <a:alphaModFix/>
          </a:blip>
          <a:srcRect b="0" l="0" r="0" t="0"/>
          <a:stretch/>
        </p:blipFill>
        <p:spPr>
          <a:xfrm>
            <a:off x="1375955" y="862040"/>
            <a:ext cx="3903852" cy="273202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4"/>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2790"/>
              <a:buFont typeface="Libre Franklin"/>
              <a:buNone/>
            </a:pPr>
            <a:r>
              <a:rPr lang="es-ES" sz="2790"/>
              <a:t>PROMOTORA DEL PROYECTO:</a:t>
            </a:r>
            <a:br>
              <a:rPr lang="es-ES" sz="2790"/>
            </a:br>
            <a:br>
              <a:rPr lang="es-ES" sz="2790"/>
            </a:br>
            <a:r>
              <a:rPr lang="es-ES" sz="4770">
                <a:solidFill>
                  <a:srgbClr val="3F3F3F"/>
                </a:solidFill>
              </a:rPr>
              <a:t>Tsanka Pavlova Nikolova</a:t>
            </a:r>
            <a:br>
              <a:rPr lang="es-ES" sz="3959"/>
            </a:br>
            <a:endParaRPr sz="3959"/>
          </a:p>
        </p:txBody>
      </p:sp>
      <p:sp>
        <p:nvSpPr>
          <p:cNvPr id="104" name="Google Shape;104;p14"/>
          <p:cNvSpPr txBox="1"/>
          <p:nvPr/>
        </p:nvSpPr>
        <p:spPr>
          <a:xfrm>
            <a:off x="1483743" y="2691441"/>
            <a:ext cx="6366294" cy="350865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ES" sz="2400" u="none" cap="none" strike="noStrike">
                <a:solidFill>
                  <a:schemeClr val="dk1"/>
                </a:solidFill>
                <a:latin typeface="Libre Franklin"/>
                <a:ea typeface="Libre Franklin"/>
                <a:cs typeface="Libre Franklin"/>
                <a:sym typeface="Libre Franklin"/>
              </a:rPr>
              <a:t>Formación académica y profesional</a:t>
            </a:r>
            <a:r>
              <a:rPr b="0" i="0" lang="es-ES" sz="1800" u="none" cap="none" strike="noStrike">
                <a:solidFill>
                  <a:schemeClr val="dk1"/>
                </a:solidFill>
                <a:latin typeface="Libre Franklin"/>
                <a:ea typeface="Libre Franklin"/>
                <a:cs typeface="Libre Franklin"/>
                <a:sym typeface="Libre Franklin"/>
              </a:rPr>
              <a:t>:</a:t>
            </a:r>
            <a:endParaRPr/>
          </a:p>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a:p>
            <a:pPr indent="-285750" lvl="0" marL="285750" marR="0" rtl="0" algn="l">
              <a:spcBef>
                <a:spcPts val="0"/>
              </a:spcBef>
              <a:spcAft>
                <a:spcPts val="0"/>
              </a:spcAft>
              <a:buClr>
                <a:schemeClr val="dk1"/>
              </a:buClr>
              <a:buSzPts val="1800"/>
              <a:buFont typeface="Courier New"/>
              <a:buChar char="o"/>
            </a:pPr>
            <a:r>
              <a:rPr lang="es-ES" sz="1800">
                <a:solidFill>
                  <a:schemeClr val="dk1"/>
                </a:solidFill>
                <a:latin typeface="Libre Franklin"/>
                <a:ea typeface="Libre Franklin"/>
                <a:cs typeface="Libre Franklin"/>
                <a:sym typeface="Libre Franklin"/>
              </a:rPr>
              <a:t>Técnico en tanatoestética y tanatopráxia.</a:t>
            </a:r>
            <a:endParaRPr/>
          </a:p>
          <a:p>
            <a:pPr indent="-285750" lvl="0" marL="285750" marR="0" rtl="0" algn="l">
              <a:spcBef>
                <a:spcPts val="0"/>
              </a:spcBef>
              <a:spcAft>
                <a:spcPts val="0"/>
              </a:spcAft>
              <a:buClr>
                <a:schemeClr val="dk1"/>
              </a:buClr>
              <a:buSzPts val="1800"/>
              <a:buFont typeface="Courier New"/>
              <a:buChar char="o"/>
            </a:pPr>
            <a:r>
              <a:rPr lang="es-ES" sz="1800">
                <a:solidFill>
                  <a:schemeClr val="dk1"/>
                </a:solidFill>
                <a:latin typeface="Libre Franklin"/>
                <a:ea typeface="Libre Franklin"/>
                <a:cs typeface="Libre Franklin"/>
                <a:sym typeface="Libre Franklin"/>
              </a:rPr>
              <a:t>Experiencia laboral en el Tanatorio de Móstoles (Madrid).</a:t>
            </a:r>
            <a:endParaRPr/>
          </a:p>
          <a:p>
            <a:pPr indent="-285750" lvl="0" marL="285750" marR="0" rtl="0" algn="l">
              <a:spcBef>
                <a:spcPts val="0"/>
              </a:spcBef>
              <a:spcAft>
                <a:spcPts val="0"/>
              </a:spcAft>
              <a:buClr>
                <a:schemeClr val="dk1"/>
              </a:buClr>
              <a:buSzPts val="1800"/>
              <a:buFont typeface="Courier New"/>
              <a:buChar char="o"/>
            </a:pPr>
            <a:r>
              <a:rPr lang="es-ES" sz="1800">
                <a:solidFill>
                  <a:schemeClr val="dk1"/>
                </a:solidFill>
                <a:latin typeface="Libre Franklin"/>
                <a:ea typeface="Libre Franklin"/>
                <a:cs typeface="Libre Franklin"/>
                <a:sym typeface="Libre Franklin"/>
              </a:rPr>
              <a:t>Atención al cliente.</a:t>
            </a:r>
            <a:endParaRPr/>
          </a:p>
          <a:p>
            <a:pPr indent="-171450" lvl="0" marL="285750" marR="0" rtl="0" algn="l">
              <a:spcBef>
                <a:spcPts val="0"/>
              </a:spcBef>
              <a:spcAft>
                <a:spcPts val="0"/>
              </a:spcAft>
              <a:buClr>
                <a:schemeClr val="dk1"/>
              </a:buClr>
              <a:buSzPts val="1800"/>
              <a:buFont typeface="Courier New"/>
              <a:buNone/>
            </a:pPr>
            <a:r>
              <a:t/>
            </a:r>
            <a:endParaRPr sz="1800">
              <a:solidFill>
                <a:schemeClr val="dk1"/>
              </a:solidFill>
              <a:latin typeface="Libre Franklin"/>
              <a:ea typeface="Libre Franklin"/>
              <a:cs typeface="Libre Franklin"/>
              <a:sym typeface="Libre Franklin"/>
            </a:endParaRPr>
          </a:p>
          <a:p>
            <a:pPr indent="-171450" lvl="0" marL="285750" marR="0" rtl="0" algn="l">
              <a:spcBef>
                <a:spcPts val="0"/>
              </a:spcBef>
              <a:spcAft>
                <a:spcPts val="0"/>
              </a:spcAft>
              <a:buClr>
                <a:schemeClr val="dk1"/>
              </a:buClr>
              <a:buSzPts val="1800"/>
              <a:buFont typeface="Courier New"/>
              <a:buNone/>
            </a:pPr>
            <a:r>
              <a:t/>
            </a:r>
            <a:endParaRPr sz="1800">
              <a:solidFill>
                <a:schemeClr val="dk1"/>
              </a:solidFill>
              <a:latin typeface="Libre Franklin"/>
              <a:ea typeface="Libre Franklin"/>
              <a:cs typeface="Libre Franklin"/>
              <a:sym typeface="Libre Franklin"/>
            </a:endParaRPr>
          </a:p>
          <a:p>
            <a:pPr indent="-285750" lvl="0" marL="285750" marR="0" rtl="0" algn="l">
              <a:spcBef>
                <a:spcPts val="0"/>
              </a:spcBef>
              <a:spcAft>
                <a:spcPts val="0"/>
              </a:spcAft>
              <a:buClr>
                <a:schemeClr val="dk1"/>
              </a:buClr>
              <a:buSzPts val="1800"/>
              <a:buFont typeface="Courier New"/>
              <a:buChar char="o"/>
            </a:pPr>
            <a:r>
              <a:rPr lang="es-ES" sz="1800">
                <a:solidFill>
                  <a:schemeClr val="dk1"/>
                </a:solidFill>
                <a:latin typeface="Libre Franklin"/>
                <a:ea typeface="Libre Franklin"/>
                <a:cs typeface="Libre Franklin"/>
                <a:sym typeface="Libre Franklin"/>
              </a:rPr>
              <a:t>A corto plazo, ampliar formación y experiencia en seguros de decesos y servicios funerarios.</a:t>
            </a:r>
            <a:endParaRPr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p:txBody>
      </p:sp>
      <p:pic>
        <p:nvPicPr>
          <p:cNvPr descr="Avatar | Gamificacion, Perfil, Negocios" id="105" name="Google Shape;105;p14"/>
          <p:cNvPicPr preferRelativeResize="0"/>
          <p:nvPr/>
        </p:nvPicPr>
        <p:blipFill rotWithShape="1">
          <a:blip r:embed="rId3">
            <a:alphaModFix/>
          </a:blip>
          <a:srcRect b="0" l="0" r="0" t="0"/>
          <a:stretch/>
        </p:blipFill>
        <p:spPr>
          <a:xfrm>
            <a:off x="8489678" y="2171700"/>
            <a:ext cx="2857500" cy="3810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5"/>
          <p:cNvSpPr txBox="1"/>
          <p:nvPr>
            <p:ph type="title"/>
          </p:nvPr>
        </p:nvSpPr>
        <p:spPr>
          <a:xfrm>
            <a:off x="1371600" y="996351"/>
            <a:ext cx="9601200" cy="1485900"/>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3959"/>
              <a:buFont typeface="Libre Franklin"/>
              <a:buNone/>
            </a:pPr>
            <a:r>
              <a:rPr lang="es-ES" sz="3959"/>
              <a:t>PROYECTO: Gestión de servicios funerarios</a:t>
            </a:r>
            <a:br>
              <a:rPr lang="es-ES" sz="3959"/>
            </a:br>
            <a:endParaRPr sz="3959"/>
          </a:p>
        </p:txBody>
      </p:sp>
      <p:sp>
        <p:nvSpPr>
          <p:cNvPr id="111" name="Google Shape;111;p15"/>
          <p:cNvSpPr txBox="1"/>
          <p:nvPr/>
        </p:nvSpPr>
        <p:spPr>
          <a:xfrm>
            <a:off x="1371600" y="2389518"/>
            <a:ext cx="7867291" cy="313932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Inhumación o entierro </a:t>
            </a:r>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Incineración o cremación</a:t>
            </a:r>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Traslados y repatriaciones </a:t>
            </a:r>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Burocracia en el fallecimiento</a:t>
            </a:r>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Gama de tanatorios </a:t>
            </a:r>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Asistencia 24 H</a:t>
            </a:r>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Centros, flores y coronas de flores</a:t>
            </a:r>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Sepulturas</a:t>
            </a:r>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Inscripciones y recuerdos</a:t>
            </a:r>
            <a:endParaRPr/>
          </a:p>
          <a:p>
            <a:pPr indent="-285750" lvl="0" marL="285750" marR="0" rtl="0" algn="l">
              <a:spcBef>
                <a:spcPts val="0"/>
              </a:spcBef>
              <a:spcAft>
                <a:spcPts val="0"/>
              </a:spcAft>
              <a:buClr>
                <a:schemeClr val="dk1"/>
              </a:buClr>
              <a:buSzPts val="1800"/>
              <a:buFont typeface="Noto Sans Symbols"/>
              <a:buChar char="✔"/>
            </a:pPr>
            <a:r>
              <a:rPr lang="es-ES" sz="1800">
                <a:solidFill>
                  <a:schemeClr val="dk1"/>
                </a:solidFill>
                <a:latin typeface="Libre Franklin"/>
                <a:ea typeface="Libre Franklin"/>
                <a:cs typeface="Libre Franklin"/>
                <a:sym typeface="Libre Franklin"/>
              </a:rPr>
              <a:t>Atención personalizada y asesoramiento</a:t>
            </a:r>
            <a:endParaRPr sz="1800">
              <a:solidFill>
                <a:schemeClr val="dk1"/>
              </a:solidFill>
              <a:latin typeface="Libre Franklin"/>
              <a:ea typeface="Libre Franklin"/>
              <a:cs typeface="Libre Franklin"/>
              <a:sym typeface="Libre Franklin"/>
            </a:endParaRPr>
          </a:p>
        </p:txBody>
      </p:sp>
      <p:pic>
        <p:nvPicPr>
          <p:cNvPr id="112" name="Google Shape;112;p15"/>
          <p:cNvPicPr preferRelativeResize="0"/>
          <p:nvPr/>
        </p:nvPicPr>
        <p:blipFill rotWithShape="1">
          <a:blip r:embed="rId3">
            <a:alphaModFix/>
          </a:blip>
          <a:srcRect b="0" l="0" r="0" t="0"/>
          <a:stretch/>
        </p:blipFill>
        <p:spPr>
          <a:xfrm>
            <a:off x="6302675" y="2273109"/>
            <a:ext cx="5153205" cy="2978731"/>
          </a:xfrm>
          <a:prstGeom prst="rect">
            <a:avLst/>
          </a:prstGeom>
          <a:noFill/>
          <a:ln cap="sq" cmpd="sng" w="1270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6"/>
          <p:cNvSpPr txBox="1"/>
          <p:nvPr>
            <p:ph type="title"/>
          </p:nvPr>
        </p:nvSpPr>
        <p:spPr>
          <a:xfrm>
            <a:off x="1311216" y="1057511"/>
            <a:ext cx="9601200" cy="1485900"/>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4400"/>
              <a:buFont typeface="Libre Franklin"/>
              <a:buNone/>
            </a:pPr>
            <a:r>
              <a:rPr lang="es-ES"/>
              <a:t>NECESIDAD DE MERCADO</a:t>
            </a:r>
            <a:endParaRPr/>
          </a:p>
        </p:txBody>
      </p:sp>
      <p:pic>
        <p:nvPicPr>
          <p:cNvPr id="118" name="Google Shape;118;p16"/>
          <p:cNvPicPr preferRelativeResize="0"/>
          <p:nvPr/>
        </p:nvPicPr>
        <p:blipFill rotWithShape="1">
          <a:blip r:embed="rId3">
            <a:alphaModFix/>
          </a:blip>
          <a:srcRect b="0" l="0" r="0" t="0"/>
          <a:stretch/>
        </p:blipFill>
        <p:spPr>
          <a:xfrm>
            <a:off x="7754691" y="2856410"/>
            <a:ext cx="3898696" cy="2622441"/>
          </a:xfrm>
          <a:prstGeom prst="rect">
            <a:avLst/>
          </a:prstGeom>
          <a:noFill/>
          <a:ln cap="sq" cmpd="sng" w="1270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
        <p:nvSpPr>
          <p:cNvPr id="119" name="Google Shape;119;p16"/>
          <p:cNvSpPr txBox="1"/>
          <p:nvPr/>
        </p:nvSpPr>
        <p:spPr>
          <a:xfrm>
            <a:off x="1086927" y="2543411"/>
            <a:ext cx="6461186" cy="313932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800">
                <a:solidFill>
                  <a:schemeClr val="dk1"/>
                </a:solidFill>
                <a:latin typeface="Libre Franklin"/>
                <a:ea typeface="Libre Franklin"/>
                <a:cs typeface="Libre Franklin"/>
                <a:sym typeface="Libre Franklin"/>
              </a:rPr>
              <a:t>Según el último informe RADIOGRAFÍA DEL SECTOR FUNERARIO 2019, elaborado por la Asociación Nacional de Servicios Funerarios “Panasef”:</a:t>
            </a:r>
            <a:endParaRPr/>
          </a:p>
          <a:p>
            <a:pPr indent="-171450" lvl="0" marL="285750" marR="0" rtl="0" algn="l">
              <a:spcBef>
                <a:spcPts val="0"/>
              </a:spcBef>
              <a:spcAft>
                <a:spcPts val="0"/>
              </a:spcAft>
              <a:buClr>
                <a:schemeClr val="dk1"/>
              </a:buClr>
              <a:buSzPts val="1800"/>
              <a:buFont typeface="Courier New"/>
              <a:buNone/>
            </a:pPr>
            <a:r>
              <a:t/>
            </a:r>
            <a:endParaRPr sz="1800">
              <a:solidFill>
                <a:schemeClr val="dk1"/>
              </a:solidFill>
              <a:latin typeface="Libre Franklin"/>
              <a:ea typeface="Libre Franklin"/>
              <a:cs typeface="Libre Franklin"/>
              <a:sym typeface="Libre Franklin"/>
            </a:endParaRPr>
          </a:p>
          <a:p>
            <a:pPr indent="-285750" lvl="0" marL="285750" marR="0" rtl="0" algn="l">
              <a:spcBef>
                <a:spcPts val="0"/>
              </a:spcBef>
              <a:spcAft>
                <a:spcPts val="0"/>
              </a:spcAft>
              <a:buClr>
                <a:schemeClr val="dk1"/>
              </a:buClr>
              <a:buSzPts val="1800"/>
              <a:buFont typeface="Courier New"/>
              <a:buChar char="o"/>
            </a:pPr>
            <a:r>
              <a:rPr lang="es-ES" sz="1800">
                <a:solidFill>
                  <a:schemeClr val="dk1"/>
                </a:solidFill>
                <a:latin typeface="Libre Franklin"/>
                <a:ea typeface="Libre Franklin"/>
                <a:cs typeface="Libre Franklin"/>
                <a:sym typeface="Libre Franklin"/>
              </a:rPr>
              <a:t>Transmitir la calidad y satisfacción al cliente en la prestación del servicio funerario</a:t>
            </a:r>
            <a:endParaRPr sz="1800">
              <a:solidFill>
                <a:schemeClr val="dk1"/>
              </a:solidFill>
              <a:latin typeface="Libre Franklin"/>
              <a:ea typeface="Libre Franklin"/>
              <a:cs typeface="Libre Franklin"/>
              <a:sym typeface="Libre Franklin"/>
            </a:endParaRPr>
          </a:p>
          <a:p>
            <a:pPr indent="-285750" lvl="0" marL="285750" marR="0" rtl="0" algn="l">
              <a:spcBef>
                <a:spcPts val="0"/>
              </a:spcBef>
              <a:spcAft>
                <a:spcPts val="0"/>
              </a:spcAft>
              <a:buClr>
                <a:schemeClr val="dk1"/>
              </a:buClr>
              <a:buSzPts val="1800"/>
              <a:buFont typeface="Courier New"/>
              <a:buChar char="o"/>
            </a:pPr>
            <a:r>
              <a:rPr lang="es-ES" sz="1800">
                <a:solidFill>
                  <a:schemeClr val="dk1"/>
                </a:solidFill>
                <a:latin typeface="Libre Franklin"/>
                <a:ea typeface="Libre Franklin"/>
                <a:cs typeface="Libre Franklin"/>
                <a:sym typeface="Libre Franklin"/>
              </a:rPr>
              <a:t>Servicio completo y profesional</a:t>
            </a:r>
            <a:endParaRPr/>
          </a:p>
          <a:p>
            <a:pPr indent="-285750" lvl="0" marL="285750" marR="0" rtl="0" algn="l">
              <a:spcBef>
                <a:spcPts val="0"/>
              </a:spcBef>
              <a:spcAft>
                <a:spcPts val="0"/>
              </a:spcAft>
              <a:buClr>
                <a:schemeClr val="dk1"/>
              </a:buClr>
              <a:buSzPts val="1800"/>
              <a:buFont typeface="Courier New"/>
              <a:buChar char="o"/>
            </a:pPr>
            <a:r>
              <a:rPr lang="es-ES" sz="1800">
                <a:solidFill>
                  <a:schemeClr val="dk1"/>
                </a:solidFill>
                <a:latin typeface="Libre Franklin"/>
                <a:ea typeface="Libre Franklin"/>
                <a:cs typeface="Libre Franklin"/>
                <a:sym typeface="Libre Franklin"/>
              </a:rPr>
              <a:t>Gestión integral de todo lo necesario</a:t>
            </a:r>
            <a:endParaRPr/>
          </a:p>
          <a:p>
            <a:pPr indent="-285750" lvl="0" marL="285750" marR="0" rtl="0" algn="l">
              <a:spcBef>
                <a:spcPts val="0"/>
              </a:spcBef>
              <a:spcAft>
                <a:spcPts val="0"/>
              </a:spcAft>
              <a:buClr>
                <a:schemeClr val="dk1"/>
              </a:buClr>
              <a:buSzPts val="1800"/>
              <a:buFont typeface="Courier New"/>
              <a:buChar char="o"/>
            </a:pPr>
            <a:r>
              <a:rPr lang="es-ES" sz="1800">
                <a:solidFill>
                  <a:schemeClr val="dk1"/>
                </a:solidFill>
                <a:latin typeface="Libre Franklin"/>
                <a:ea typeface="Libre Franklin"/>
                <a:cs typeface="Libre Franklin"/>
                <a:sym typeface="Libre Franklin"/>
              </a:rPr>
              <a:t>Trato humano recibido</a:t>
            </a:r>
            <a:endParaRPr/>
          </a:p>
          <a:p>
            <a:pPr indent="-285750" lvl="0" marL="285750" marR="0" rtl="0" algn="l">
              <a:spcBef>
                <a:spcPts val="0"/>
              </a:spcBef>
              <a:spcAft>
                <a:spcPts val="0"/>
              </a:spcAft>
              <a:buClr>
                <a:schemeClr val="dk1"/>
              </a:buClr>
              <a:buSzPts val="1800"/>
              <a:buFont typeface="Courier New"/>
              <a:buChar char="o"/>
            </a:pPr>
            <a:r>
              <a:rPr lang="es-ES" sz="1800">
                <a:solidFill>
                  <a:schemeClr val="dk1"/>
                </a:solidFill>
                <a:latin typeface="Libre Franklin"/>
                <a:ea typeface="Libre Franklin"/>
                <a:cs typeface="Libre Franklin"/>
                <a:sym typeface="Libre Franklin"/>
              </a:rPr>
              <a:t>Digitalización o modernización</a:t>
            </a:r>
            <a:endParaRPr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7"/>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4000"/>
              <a:buFont typeface="Libre Franklin"/>
              <a:buNone/>
            </a:pPr>
            <a:r>
              <a:rPr lang="es-ES" sz="4000"/>
              <a:t>SITUACIÓN DEL MERCADO</a:t>
            </a:r>
            <a:endParaRPr sz="4000"/>
          </a:p>
        </p:txBody>
      </p:sp>
      <p:pic>
        <p:nvPicPr>
          <p:cNvPr id="125" name="Google Shape;125;p17"/>
          <p:cNvPicPr preferRelativeResize="0"/>
          <p:nvPr/>
        </p:nvPicPr>
        <p:blipFill rotWithShape="1">
          <a:blip r:embed="rId3">
            <a:alphaModFix/>
          </a:blip>
          <a:srcRect b="5022" l="3932" r="52660" t="15026"/>
          <a:stretch/>
        </p:blipFill>
        <p:spPr>
          <a:xfrm>
            <a:off x="1410419" y="1631225"/>
            <a:ext cx="4761781" cy="4933478"/>
          </a:xfrm>
          <a:prstGeom prst="rect">
            <a:avLst/>
          </a:prstGeom>
          <a:noFill/>
          <a:ln cap="sq" cmpd="thickThin" w="88900">
            <a:solidFill>
              <a:srgbClr val="000000"/>
            </a:solidFill>
            <a:prstDash val="solid"/>
            <a:miter lim="800000"/>
            <a:headEnd len="sm" w="sm" type="none"/>
            <a:tailEnd len="sm" w="sm" type="none"/>
          </a:ln>
        </p:spPr>
      </p:pic>
      <p:pic>
        <p:nvPicPr>
          <p:cNvPr id="126" name="Google Shape;126;p17"/>
          <p:cNvPicPr preferRelativeResize="0"/>
          <p:nvPr/>
        </p:nvPicPr>
        <p:blipFill rotWithShape="1">
          <a:blip r:embed="rId4">
            <a:alphaModFix/>
          </a:blip>
          <a:srcRect b="7077" l="54068" r="2274" t="11924"/>
          <a:stretch/>
        </p:blipFill>
        <p:spPr>
          <a:xfrm>
            <a:off x="6719977" y="1631225"/>
            <a:ext cx="4735902" cy="4942560"/>
          </a:xfrm>
          <a:prstGeom prst="rect">
            <a:avLst/>
          </a:prstGeom>
          <a:noFill/>
          <a:ln cap="sq" cmpd="thickThin" w="88900">
            <a:solidFill>
              <a:srgbClr val="000000"/>
            </a:solidFill>
            <a:prstDash val="solid"/>
            <a:miter lim="800000"/>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8"/>
          <p:cNvSpPr txBox="1"/>
          <p:nvPr>
            <p:ph type="title"/>
          </p:nvPr>
        </p:nvSpPr>
        <p:spPr>
          <a:xfrm>
            <a:off x="1371600" y="685800"/>
            <a:ext cx="9601200" cy="1485900"/>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4400"/>
              <a:buFont typeface="Libre Franklin"/>
              <a:buNone/>
            </a:pPr>
            <a:r>
              <a:rPr lang="es-ES"/>
              <a:t>SITUACIÓN DEL MERCADO</a:t>
            </a:r>
            <a:endParaRPr/>
          </a:p>
        </p:txBody>
      </p:sp>
      <p:pic>
        <p:nvPicPr>
          <p:cNvPr id="132" name="Google Shape;132;p18"/>
          <p:cNvPicPr preferRelativeResize="0"/>
          <p:nvPr/>
        </p:nvPicPr>
        <p:blipFill rotWithShape="1">
          <a:blip r:embed="rId3">
            <a:alphaModFix/>
          </a:blip>
          <a:srcRect b="13625" l="19778" r="51488" t="47753"/>
          <a:stretch/>
        </p:blipFill>
        <p:spPr>
          <a:xfrm>
            <a:off x="1794295" y="1826273"/>
            <a:ext cx="6072996" cy="4591780"/>
          </a:xfrm>
          <a:prstGeom prst="rect">
            <a:avLst/>
          </a:prstGeom>
          <a:noFill/>
          <a:ln cap="sq" cmpd="sng" w="1270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
        <p:nvSpPr>
          <p:cNvPr id="133" name="Google Shape;133;p18"/>
          <p:cNvSpPr txBox="1"/>
          <p:nvPr/>
        </p:nvSpPr>
        <p:spPr>
          <a:xfrm>
            <a:off x="8471142" y="2473624"/>
            <a:ext cx="3131388" cy="2585323"/>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s-ES" sz="1800">
                <a:solidFill>
                  <a:srgbClr val="595959"/>
                </a:solidFill>
                <a:latin typeface="Libre Franklin"/>
                <a:ea typeface="Libre Franklin"/>
                <a:cs typeface="Libre Franklin"/>
                <a:sym typeface="Libre Franklin"/>
              </a:rPr>
              <a:t>Con un número de servicios de 426.053 fallecimientos, durante el 2018 el sector ha facturado en torno a 1.530 millones de euros, 25 millones de euros más respecto al año anterior debido al aumento de los fallecimientos en España.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9"/>
          <p:cNvSpPr txBox="1"/>
          <p:nvPr>
            <p:ph type="title"/>
          </p:nvPr>
        </p:nvSpPr>
        <p:spPr>
          <a:xfrm>
            <a:off x="1362973" y="263105"/>
            <a:ext cx="9601200" cy="1485900"/>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4400"/>
              <a:buFont typeface="Libre Franklin"/>
              <a:buNone/>
            </a:pPr>
            <a:r>
              <a:rPr lang="es-ES"/>
              <a:t>ESTRUCTURA DEL COSTE DE UN FUNERAL PARA EL CLIENTE </a:t>
            </a:r>
            <a:endParaRPr/>
          </a:p>
        </p:txBody>
      </p:sp>
      <p:pic>
        <p:nvPicPr>
          <p:cNvPr id="140" name="Google Shape;140;p19"/>
          <p:cNvPicPr preferRelativeResize="0"/>
          <p:nvPr/>
        </p:nvPicPr>
        <p:blipFill rotWithShape="1">
          <a:blip r:embed="rId3">
            <a:alphaModFix/>
          </a:blip>
          <a:srcRect b="21863" l="18222" r="50673" t="21293"/>
          <a:stretch/>
        </p:blipFill>
        <p:spPr>
          <a:xfrm>
            <a:off x="1914069" y="1984076"/>
            <a:ext cx="4416847" cy="4540324"/>
          </a:xfrm>
          <a:prstGeom prst="rect">
            <a:avLst/>
          </a:prstGeom>
          <a:noFill/>
          <a:ln cap="sq" cmpd="sng" w="1270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
        <p:nvSpPr>
          <p:cNvPr id="141" name="Google Shape;141;p19"/>
          <p:cNvSpPr txBox="1"/>
          <p:nvPr/>
        </p:nvSpPr>
        <p:spPr>
          <a:xfrm>
            <a:off x="7280694" y="2415396"/>
            <a:ext cx="3286664" cy="341632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s-ES" sz="1800">
                <a:solidFill>
                  <a:srgbClr val="3F3F3F"/>
                </a:solidFill>
                <a:latin typeface="Libre Franklin"/>
                <a:ea typeface="Libre Franklin"/>
                <a:cs typeface="Libre Franklin"/>
                <a:sym typeface="Libre Franklin"/>
              </a:rPr>
              <a:t>El precio final de un servicio funerario está compuesto en un 51,5% por el valor de</a:t>
            </a:r>
            <a:endParaRPr/>
          </a:p>
          <a:p>
            <a:pPr indent="0" lvl="0" marL="0" marR="0" rtl="0" algn="just">
              <a:spcBef>
                <a:spcPts val="0"/>
              </a:spcBef>
              <a:spcAft>
                <a:spcPts val="0"/>
              </a:spcAft>
              <a:buNone/>
            </a:pPr>
            <a:r>
              <a:rPr lang="es-ES" sz="1800">
                <a:solidFill>
                  <a:srgbClr val="3F3F3F"/>
                </a:solidFill>
                <a:latin typeface="Libre Franklin"/>
                <a:ea typeface="Libre Franklin"/>
                <a:cs typeface="Libre Franklin"/>
                <a:sym typeface="Libre Franklin"/>
              </a:rPr>
              <a:t>los servicios funerarios en sentido estricto, un 15% de servicios complementarios</a:t>
            </a:r>
            <a:endParaRPr/>
          </a:p>
          <a:p>
            <a:pPr indent="0" lvl="0" marL="0" marR="0" rtl="0" algn="just">
              <a:spcBef>
                <a:spcPts val="0"/>
              </a:spcBef>
              <a:spcAft>
                <a:spcPts val="0"/>
              </a:spcAft>
              <a:buNone/>
            </a:pPr>
            <a:r>
              <a:rPr lang="es-ES" sz="1800">
                <a:solidFill>
                  <a:srgbClr val="3F3F3F"/>
                </a:solidFill>
                <a:latin typeface="Libre Franklin"/>
                <a:ea typeface="Libre Franklin"/>
                <a:cs typeface="Libre Franklin"/>
                <a:sym typeface="Libre Franklin"/>
              </a:rPr>
              <a:t>(certificados y tasas, iglesia, coronas, lápidas, esquelas, etc.), un 16,5% por los costes</a:t>
            </a:r>
            <a:endParaRPr/>
          </a:p>
          <a:p>
            <a:pPr indent="0" lvl="0" marL="0" marR="0" rtl="0" algn="just">
              <a:spcBef>
                <a:spcPts val="0"/>
              </a:spcBef>
              <a:spcAft>
                <a:spcPts val="0"/>
              </a:spcAft>
              <a:buNone/>
            </a:pPr>
            <a:r>
              <a:rPr lang="es-ES" sz="1800">
                <a:solidFill>
                  <a:srgbClr val="3F3F3F"/>
                </a:solidFill>
                <a:latin typeface="Libre Franklin"/>
                <a:ea typeface="Libre Franklin"/>
                <a:cs typeface="Libre Franklin"/>
                <a:sym typeface="Libre Franklin"/>
              </a:rPr>
              <a:t>del destino final (inhumación o incineración), y un 17% de impuestos indirectos (IVA).</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1371600" y="685800"/>
            <a:ext cx="9601200" cy="789317"/>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4400"/>
              <a:buFont typeface="Libre Franklin"/>
              <a:buNone/>
            </a:pPr>
            <a:r>
              <a:rPr lang="es-ES"/>
              <a:t>PERFIL DEL CLIENTE</a:t>
            </a:r>
            <a:endParaRPr/>
          </a:p>
        </p:txBody>
      </p:sp>
      <p:sp>
        <p:nvSpPr>
          <p:cNvPr id="147" name="Google Shape;147;p20"/>
          <p:cNvSpPr txBox="1"/>
          <p:nvPr/>
        </p:nvSpPr>
        <p:spPr>
          <a:xfrm>
            <a:off x="1060886" y="1388031"/>
            <a:ext cx="10679502" cy="292387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800">
                <a:solidFill>
                  <a:schemeClr val="dk1"/>
                </a:solidFill>
                <a:latin typeface="Libre Franklin"/>
                <a:ea typeface="Libre Franklin"/>
                <a:cs typeface="Libre Franklin"/>
                <a:sym typeface="Libre Franklin"/>
              </a:rPr>
              <a:t>El ejercicio 2018 se sitúa como el año con mayor porcentaje de mortalidad en España desde que existen datos oficiales al respecto, con una cifra de 426.053 defunciones, lo que supone un 0,57% más que en el año 2017. </a:t>
            </a:r>
            <a:endParaRPr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rPr b="1" lang="es-ES" sz="1800">
                <a:solidFill>
                  <a:schemeClr val="dk1"/>
                </a:solidFill>
                <a:latin typeface="Libre Franklin"/>
                <a:ea typeface="Libre Franklin"/>
                <a:cs typeface="Libre Franklin"/>
                <a:sym typeface="Libre Franklin"/>
              </a:rPr>
              <a:t>Familias / Familiares de la persona difunta.</a:t>
            </a:r>
            <a:endParaRPr b="1"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rPr lang="es-ES" sz="1800">
                <a:solidFill>
                  <a:schemeClr val="dk1"/>
                </a:solidFill>
                <a:latin typeface="Libre Franklin"/>
                <a:ea typeface="Libre Franklin"/>
                <a:cs typeface="Libre Franklin"/>
                <a:sym typeface="Libre Franklin"/>
              </a:rPr>
              <a:t>La </a:t>
            </a:r>
            <a:r>
              <a:rPr lang="es-ES" sz="1800" u="sng">
                <a:solidFill>
                  <a:schemeClr val="dk1"/>
                </a:solidFill>
                <a:latin typeface="Libre Franklin"/>
                <a:ea typeface="Libre Franklin"/>
                <a:cs typeface="Libre Franklin"/>
                <a:sym typeface="Libre Franklin"/>
              </a:rPr>
              <a:t>edad media </a:t>
            </a:r>
            <a:r>
              <a:rPr lang="es-ES" sz="1800">
                <a:solidFill>
                  <a:schemeClr val="dk1"/>
                </a:solidFill>
                <a:latin typeface="Libre Franklin"/>
                <a:ea typeface="Libre Franklin"/>
                <a:cs typeface="Libre Franklin"/>
                <a:sym typeface="Libre Franklin"/>
              </a:rPr>
              <a:t>de fallecimiento de los </a:t>
            </a:r>
            <a:r>
              <a:rPr lang="es-ES" sz="1800" u="sng">
                <a:solidFill>
                  <a:schemeClr val="dk1"/>
                </a:solidFill>
                <a:latin typeface="Libre Franklin"/>
                <a:ea typeface="Libre Franklin"/>
                <a:cs typeface="Libre Franklin"/>
                <a:sym typeface="Libre Franklin"/>
              </a:rPr>
              <a:t>hombres</a:t>
            </a:r>
            <a:r>
              <a:rPr lang="es-ES" sz="1800">
                <a:solidFill>
                  <a:schemeClr val="dk1"/>
                </a:solidFill>
                <a:latin typeface="Libre Franklin"/>
                <a:ea typeface="Libre Franklin"/>
                <a:cs typeface="Libre Franklin"/>
                <a:sym typeface="Libre Franklin"/>
              </a:rPr>
              <a:t> se situó en los </a:t>
            </a:r>
            <a:r>
              <a:rPr b="1" lang="es-ES" sz="2000">
                <a:solidFill>
                  <a:schemeClr val="dk1"/>
                </a:solidFill>
                <a:latin typeface="Libre Franklin"/>
                <a:ea typeface="Libre Franklin"/>
                <a:cs typeface="Libre Franklin"/>
                <a:sym typeface="Libre Franklin"/>
              </a:rPr>
              <a:t>80,5 años </a:t>
            </a:r>
            <a:r>
              <a:rPr lang="es-ES" sz="1800">
                <a:solidFill>
                  <a:schemeClr val="dk1"/>
                </a:solidFill>
                <a:latin typeface="Libre Franklin"/>
                <a:ea typeface="Libre Franklin"/>
                <a:cs typeface="Libre Franklin"/>
                <a:sym typeface="Libre Franklin"/>
              </a:rPr>
              <a:t>mientras que las </a:t>
            </a:r>
            <a:r>
              <a:rPr lang="es-ES" sz="1800" u="sng">
                <a:solidFill>
                  <a:schemeClr val="dk1"/>
                </a:solidFill>
                <a:latin typeface="Libre Franklin"/>
                <a:ea typeface="Libre Franklin"/>
                <a:cs typeface="Libre Franklin"/>
                <a:sym typeface="Libre Franklin"/>
              </a:rPr>
              <a:t>mujeres </a:t>
            </a:r>
            <a:r>
              <a:rPr lang="es-ES" sz="1800">
                <a:solidFill>
                  <a:schemeClr val="dk1"/>
                </a:solidFill>
                <a:latin typeface="Libre Franklin"/>
                <a:ea typeface="Libre Franklin"/>
                <a:cs typeface="Libre Franklin"/>
                <a:sym typeface="Libre Franklin"/>
              </a:rPr>
              <a:t>fallecen de media 5,4 años después, a los </a:t>
            </a:r>
            <a:r>
              <a:rPr b="1" lang="es-ES" sz="2000">
                <a:solidFill>
                  <a:schemeClr val="dk1"/>
                </a:solidFill>
                <a:latin typeface="Libre Franklin"/>
                <a:ea typeface="Libre Franklin"/>
                <a:cs typeface="Libre Franklin"/>
                <a:sym typeface="Libre Franklin"/>
              </a:rPr>
              <a:t>85,9 años.</a:t>
            </a:r>
            <a:endParaRPr b="1" sz="20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rPr lang="es-ES" sz="1800">
                <a:solidFill>
                  <a:schemeClr val="dk1"/>
                </a:solidFill>
                <a:latin typeface="Libre Franklin"/>
                <a:ea typeface="Libre Franklin"/>
                <a:cs typeface="Libre Franklin"/>
                <a:sym typeface="Libre Franklin"/>
              </a:rPr>
              <a:t>En 2018 las mujeres fallecen de media 5,4 años después que los hombres.</a:t>
            </a:r>
            <a:endParaRPr/>
          </a:p>
        </p:txBody>
      </p:sp>
      <p:pic>
        <p:nvPicPr>
          <p:cNvPr id="148" name="Google Shape;148;p20"/>
          <p:cNvPicPr preferRelativeResize="0"/>
          <p:nvPr/>
        </p:nvPicPr>
        <p:blipFill rotWithShape="1">
          <a:blip r:embed="rId3">
            <a:alphaModFix/>
          </a:blip>
          <a:srcRect b="0" l="0" r="0" t="0"/>
          <a:stretch/>
        </p:blipFill>
        <p:spPr>
          <a:xfrm>
            <a:off x="3910148" y="4552812"/>
            <a:ext cx="3429193" cy="2071325"/>
          </a:xfrm>
          <a:prstGeom prst="rect">
            <a:avLst/>
          </a:prstGeom>
          <a:noFill/>
          <a:ln cap="sq" cmpd="sng" w="1270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1371600" y="685800"/>
            <a:ext cx="9601200" cy="875581"/>
          </a:xfrm>
          <a:prstGeom prst="rect">
            <a:avLst/>
          </a:prstGeom>
          <a:noFill/>
          <a:ln>
            <a:noFill/>
          </a:ln>
        </p:spPr>
        <p:txBody>
          <a:bodyPr anchorCtr="0" anchor="t" bIns="45700" lIns="91425" spcFirstLastPara="1" rIns="91425" wrap="square" tIns="45700">
            <a:noAutofit/>
          </a:bodyPr>
          <a:lstStyle/>
          <a:p>
            <a:pPr indent="0" lvl="0" marL="0" rtl="0" algn="l">
              <a:lnSpc>
                <a:spcPct val="89000"/>
              </a:lnSpc>
              <a:spcBef>
                <a:spcPts val="0"/>
              </a:spcBef>
              <a:spcAft>
                <a:spcPts val="0"/>
              </a:spcAft>
              <a:buClr>
                <a:schemeClr val="dk2"/>
              </a:buClr>
              <a:buSzPts val="4400"/>
              <a:buFont typeface="Libre Franklin"/>
              <a:buNone/>
            </a:pPr>
            <a:r>
              <a:rPr lang="es-ES"/>
              <a:t>COMPETENCIA : FUNERARIAS</a:t>
            </a:r>
            <a:endParaRPr/>
          </a:p>
        </p:txBody>
      </p:sp>
      <p:sp>
        <p:nvSpPr>
          <p:cNvPr id="154" name="Google Shape;154;p21"/>
          <p:cNvSpPr txBox="1"/>
          <p:nvPr/>
        </p:nvSpPr>
        <p:spPr>
          <a:xfrm>
            <a:off x="1190445" y="1742535"/>
            <a:ext cx="10489720" cy="9233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800">
                <a:solidFill>
                  <a:schemeClr val="dk1"/>
                </a:solidFill>
                <a:latin typeface="Libre Franklin"/>
                <a:ea typeface="Libre Franklin"/>
                <a:cs typeface="Libre Franklin"/>
                <a:sym typeface="Libre Franklin"/>
              </a:rPr>
              <a:t>En España existen aproximadamente 1.300 empresas funerarias. El 80% de la facturación del sector corresponde a empresas de servicios funerarios con una cifra de negocio superior a 1 millón de euros.</a:t>
            </a:r>
            <a:endParaRPr/>
          </a:p>
        </p:txBody>
      </p:sp>
      <p:pic>
        <p:nvPicPr>
          <p:cNvPr id="155" name="Google Shape;155;p21"/>
          <p:cNvPicPr preferRelativeResize="0"/>
          <p:nvPr/>
        </p:nvPicPr>
        <p:blipFill rotWithShape="1">
          <a:blip r:embed="rId3">
            <a:alphaModFix/>
          </a:blip>
          <a:srcRect b="0" l="0" r="0" t="0"/>
          <a:stretch/>
        </p:blipFill>
        <p:spPr>
          <a:xfrm>
            <a:off x="1371600" y="2742144"/>
            <a:ext cx="4876800" cy="3248025"/>
          </a:xfrm>
          <a:prstGeom prst="rect">
            <a:avLst/>
          </a:prstGeom>
          <a:noFill/>
          <a:ln cap="sq" cmpd="sng" w="1270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pic>
        <p:nvPicPr>
          <p:cNvPr id="156" name="Google Shape;156;p21"/>
          <p:cNvPicPr preferRelativeResize="0"/>
          <p:nvPr/>
        </p:nvPicPr>
        <p:blipFill rotWithShape="1">
          <a:blip r:embed="rId4">
            <a:alphaModFix/>
          </a:blip>
          <a:srcRect b="0" l="0" r="0" t="0"/>
          <a:stretch/>
        </p:blipFill>
        <p:spPr>
          <a:xfrm>
            <a:off x="7202670" y="2665865"/>
            <a:ext cx="1592988" cy="637195"/>
          </a:xfrm>
          <a:prstGeom prst="rect">
            <a:avLst/>
          </a:prstGeom>
          <a:noFill/>
          <a:ln>
            <a:noFill/>
          </a:ln>
        </p:spPr>
      </p:pic>
      <p:pic>
        <p:nvPicPr>
          <p:cNvPr descr="Funespaña dice adiós a la bolsa española después de 20 años tras ..." id="157" name="Google Shape;157;p21"/>
          <p:cNvPicPr preferRelativeResize="0"/>
          <p:nvPr/>
        </p:nvPicPr>
        <p:blipFill rotWithShape="1">
          <a:blip r:embed="rId5">
            <a:alphaModFix/>
          </a:blip>
          <a:srcRect b="0" l="0" r="0" t="0"/>
          <a:stretch/>
        </p:blipFill>
        <p:spPr>
          <a:xfrm>
            <a:off x="9501052" y="2452598"/>
            <a:ext cx="1948180" cy="1063730"/>
          </a:xfrm>
          <a:prstGeom prst="rect">
            <a:avLst/>
          </a:prstGeom>
          <a:noFill/>
          <a:ln>
            <a:noFill/>
          </a:ln>
        </p:spPr>
      </p:pic>
      <p:pic>
        <p:nvPicPr>
          <p:cNvPr id="158" name="Google Shape;158;p21"/>
          <p:cNvPicPr preferRelativeResize="0"/>
          <p:nvPr/>
        </p:nvPicPr>
        <p:blipFill rotWithShape="1">
          <a:blip r:embed="rId6">
            <a:alphaModFix/>
          </a:blip>
          <a:srcRect b="53965" l="46787" r="28549" t="25180"/>
          <a:stretch/>
        </p:blipFill>
        <p:spPr>
          <a:xfrm>
            <a:off x="6879772" y="3686887"/>
            <a:ext cx="2856412" cy="1358537"/>
          </a:xfrm>
          <a:prstGeom prst="rect">
            <a:avLst/>
          </a:prstGeom>
          <a:noFill/>
          <a:ln>
            <a:noFill/>
          </a:ln>
        </p:spPr>
      </p:pic>
      <p:pic>
        <p:nvPicPr>
          <p:cNvPr id="159" name="Google Shape;159;p21"/>
          <p:cNvPicPr preferRelativeResize="0"/>
          <p:nvPr/>
        </p:nvPicPr>
        <p:blipFill rotWithShape="1">
          <a:blip r:embed="rId7">
            <a:alphaModFix/>
          </a:blip>
          <a:srcRect b="68992" l="5445" r="63342" t="17905"/>
          <a:stretch/>
        </p:blipFill>
        <p:spPr>
          <a:xfrm>
            <a:off x="8502229" y="5429251"/>
            <a:ext cx="3187081" cy="75250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rop">
  <a:themeElements>
    <a:clrScheme name="Crop">
      <a:dk1>
        <a:srgbClr val="000000"/>
      </a:dk1>
      <a:lt1>
        <a:srgbClr val="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